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Lst>
  <p:notesMasterIdLst>
    <p:notesMasterId r:id="rId41"/>
  </p:notesMasterIdLst>
  <p:sldIdLst>
    <p:sldId id="2076137476" r:id="rId7"/>
    <p:sldId id="2076137453" r:id="rId8"/>
    <p:sldId id="2076137454" r:id="rId9"/>
    <p:sldId id="2076137419" r:id="rId10"/>
    <p:sldId id="2076137429" r:id="rId11"/>
    <p:sldId id="2076137433" r:id="rId12"/>
    <p:sldId id="2076137481" r:id="rId13"/>
    <p:sldId id="2076137485" r:id="rId14"/>
    <p:sldId id="2076137484" r:id="rId15"/>
    <p:sldId id="2076137486" r:id="rId16"/>
    <p:sldId id="2076137425" r:id="rId17"/>
    <p:sldId id="2076137426" r:id="rId18"/>
    <p:sldId id="2076137427" r:id="rId19"/>
    <p:sldId id="2076137475" r:id="rId20"/>
    <p:sldId id="2076137424" r:id="rId21"/>
    <p:sldId id="2076137490" r:id="rId22"/>
    <p:sldId id="2076137445" r:id="rId23"/>
    <p:sldId id="2076137478" r:id="rId24"/>
    <p:sldId id="2076137479" r:id="rId25"/>
    <p:sldId id="2076137474" r:id="rId26"/>
    <p:sldId id="2076137480" r:id="rId27"/>
    <p:sldId id="2076137431" r:id="rId28"/>
    <p:sldId id="2076137491" r:id="rId29"/>
    <p:sldId id="2076137488" r:id="rId30"/>
    <p:sldId id="2076137487" r:id="rId31"/>
    <p:sldId id="2076137430" r:id="rId32"/>
    <p:sldId id="2076137446" r:id="rId33"/>
    <p:sldId id="2076137492" r:id="rId34"/>
    <p:sldId id="2076137435" r:id="rId35"/>
    <p:sldId id="2076137444" r:id="rId36"/>
    <p:sldId id="2076137434" r:id="rId37"/>
    <p:sldId id="2076137489" r:id="rId38"/>
    <p:sldId id="2076137461" r:id="rId39"/>
    <p:sldId id="207613746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24"/>
            <p14:sldId id="2076137490"/>
          </p14:sldIdLst>
        </p14:section>
        <p14:section name="Visualize, monitor, and alert" id="{241656DF-35FA-4E94-9B99-CAADC3369656}">
          <p14:sldIdLst>
            <p14:sldId id="2076137445"/>
            <p14:sldId id="2076137478"/>
            <p14:sldId id="2076137479"/>
            <p14:sldId id="2076137474"/>
            <p14:sldId id="2076137480"/>
            <p14:sldId id="2076137431"/>
            <p14:sldId id="2076137491"/>
            <p14:sldId id="2076137488"/>
          </p14:sldIdLst>
        </p14:section>
        <p14:section name="Troubleshoot using telemetry" id="{0026AA0F-33BD-43D1-A7D0-AB0D5DE7051F}">
          <p14:sldIdLst>
            <p14:sldId id="2076137487"/>
            <p14:sldId id="2076137430"/>
            <p14:sldId id="2076137446"/>
            <p14:sldId id="2076137492"/>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076137489"/>
          </p14:sldIdLst>
        </p14:section>
        <p14:section name="References" id="{0CC5B29C-3749-4806-AB9E-91C232ECE41D}">
          <p14:sldIdLst>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4" autoAdjust="0"/>
    <p:restoredTop sz="87282" autoAdjust="0"/>
  </p:normalViewPr>
  <p:slideViewPr>
    <p:cSldViewPr snapToGrid="0">
      <p:cViewPr>
        <p:scale>
          <a:sx n="60" d="100"/>
          <a:sy n="60" d="100"/>
        </p:scale>
        <p:origin x="762"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5/10/relationships/revisionInfo" Target="revisionInfo.xml"/><Relationship Id="rId20" Type="http://schemas.openxmlformats.org/officeDocument/2006/relationships/slide" Target="slides/slide14.xml"/><Relationship Id="rId41"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6.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7.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a:t>Use Azure dashboards (demo)</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Azure Data </a:t>
          </a:r>
          <a:r>
            <a:rPr lang="en-US" dirty="0" err="1"/>
            <a:t>Studie</a:t>
          </a:r>
          <a:r>
            <a:rPr lang="en-US" dirty="0"/>
            <a:t> (</a:t>
          </a:r>
          <a:r>
            <a:rPr lang="en-US" strike="noStrike" dirty="0" err="1"/>
            <a:t>Jupyter</a:t>
          </a:r>
          <a:r>
            <a:rPr lang="en-US" strike="noStrike" dirty="0"/>
            <a:t> note</a:t>
          </a:r>
          <a:r>
            <a:rPr lang="en-US" dirty="0"/>
            <a:t>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da-DK" dirty="0">
              <a:hlinkClick xmlns:r="http://schemas.openxmlformats.org/officeDocument/2006/relationships" r:id="rId3"/>
            </a:rPr>
            <a:t>https://docs.microsoft.com/en-us/azure/data-explorer/kqlmagic</a:t>
          </a:r>
          <a:endParaRPr lang="en-US" dirty="0"/>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1" qsCatId="simple" csTypeId="urn:microsoft.com/office/officeart/2005/8/colors/colorful2" csCatId="colorful" phldr="1"/>
      <dgm:spPr/>
      <dgm:t>
        <a:bodyPr/>
        <a:lstStyle/>
        <a:p>
          <a:endParaRPr lang="en-US"/>
        </a:p>
      </dgm:t>
    </dgm:pt>
    <dgm:pt modelId="{87D3434D-800C-4F50-82BF-4D851F6CA216}">
      <dgm:prSet/>
      <dgm:spPr/>
      <dgm:t>
        <a:bodyPr/>
        <a:lstStyle/>
        <a:p>
          <a:pPr>
            <a:defRPr b="1"/>
          </a:pPr>
          <a:r>
            <a:rPr lang="en-US" dirty="0"/>
            <a:t>2019 release wave 2</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dgm:spPr/>
      <dgm:t>
        <a:bodyPr/>
        <a:lstStyle/>
        <a:p>
          <a:r>
            <a:rPr lang="en-US" dirty="0"/>
            <a:t>Long Running SQL queries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dgm:spPr/>
      <dgm:t>
        <a:bodyPr/>
        <a:lstStyle/>
        <a:p>
          <a:r>
            <a:rPr lang="en-US" dirty="0"/>
            <a:t>Authorization</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dgm:spPr/>
      <dgm:t>
        <a:bodyPr/>
        <a:lstStyle/>
        <a:p>
          <a:pPr>
            <a:defRPr b="1"/>
          </a:pPr>
          <a:r>
            <a:rPr lang="en-US" dirty="0"/>
            <a:t>2020 release wave 1</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dgm:spPr/>
      <dgm:t>
        <a:bodyPr/>
        <a:lstStyle/>
        <a:p>
          <a:r>
            <a:rPr lang="en-US"/>
            <a:t>Report execution time</a:t>
          </a: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F806E750-C3CB-4920-9FC0-0E01D69A6DCA}">
      <dgm:prSet/>
      <dgm:spPr/>
      <dgm:t>
        <a:bodyPr/>
        <a:lstStyle/>
        <a:p>
          <a:r>
            <a:rPr lang="en-US"/>
            <a:t>Web service calls</a:t>
          </a:r>
        </a:p>
      </dgm:t>
    </dgm:pt>
    <dgm:pt modelId="{3B6BA323-2560-4792-8B48-B9D340A5DDA3}" type="parTrans" cxnId="{9462EE92-14C1-4588-9D40-82BD0DDD8D42}">
      <dgm:prSet/>
      <dgm:spPr/>
      <dgm:t>
        <a:bodyPr/>
        <a:lstStyle/>
        <a:p>
          <a:endParaRPr lang="en-US"/>
        </a:p>
      </dgm:t>
    </dgm:pt>
    <dgm:pt modelId="{C669066D-EA44-456A-A871-7EDBBF7011DE}" type="sibTrans" cxnId="{9462EE92-14C1-4588-9D40-82BD0DDD8D42}">
      <dgm:prSet/>
      <dgm:spPr/>
      <dgm:t>
        <a:bodyPr/>
        <a:lstStyle/>
        <a:p>
          <a:endParaRPr lang="en-US"/>
        </a:p>
      </dgm:t>
    </dgm:pt>
    <dgm:pt modelId="{9235B674-2F58-4EC3-86C4-17D21BEEA284}">
      <dgm:prSet/>
      <dgm:spPr/>
      <dgm:t>
        <a:bodyPr/>
        <a:lstStyle/>
        <a:p>
          <a:r>
            <a:rPr lang="en-US"/>
            <a:t>Cancelled operations</a:t>
          </a:r>
        </a:p>
      </dgm:t>
    </dgm:pt>
    <dgm:pt modelId="{D1DA2F50-5AB5-4BDC-97C1-96B1E6D2D652}" type="parTrans" cxnId="{E73040A0-38D9-416F-8B37-2C7489348AB9}">
      <dgm:prSet/>
      <dgm:spPr/>
      <dgm:t>
        <a:bodyPr/>
        <a:lstStyle/>
        <a:p>
          <a:endParaRPr lang="en-US"/>
        </a:p>
      </dgm:t>
    </dgm:pt>
    <dgm:pt modelId="{6C80E9C3-1D78-4213-BD89-4FE2921CF85B}" type="sibTrans" cxnId="{E73040A0-38D9-416F-8B37-2C7489348AB9}">
      <dgm:prSet/>
      <dgm:spPr/>
      <dgm:t>
        <a:bodyPr/>
        <a:lstStyle/>
        <a:p>
          <a:endParaRPr lang="en-US"/>
        </a:p>
      </dgm:t>
    </dgm:pt>
    <dgm:pt modelId="{ED9E0E55-A1E4-4F1E-9642-85FF838BFFB1}">
      <dgm:prSet/>
      <dgm:spPr/>
      <dgm:t>
        <a:bodyPr/>
        <a:lstStyle/>
        <a:p>
          <a:r>
            <a:rPr lang="en-US"/>
            <a:t>Update errors</a:t>
          </a:r>
        </a:p>
      </dgm:t>
    </dgm:pt>
    <dgm:pt modelId="{F9A20ED6-36F6-4256-8196-973F0C813265}" type="parTrans" cxnId="{4B89066E-49C7-47E1-BC2B-654D1767447F}">
      <dgm:prSet/>
      <dgm:spPr/>
      <dgm:t>
        <a:bodyPr/>
        <a:lstStyle/>
        <a:p>
          <a:endParaRPr lang="en-US"/>
        </a:p>
      </dgm:t>
    </dgm:pt>
    <dgm:pt modelId="{D24D1806-5C0D-4977-9307-A19F0DFA84F4}" type="sibTrans" cxnId="{4B89066E-49C7-47E1-BC2B-654D1767447F}">
      <dgm:prSet/>
      <dgm:spPr/>
      <dgm:t>
        <a:bodyPr/>
        <a:lstStyle/>
        <a:p>
          <a:endParaRPr lang="en-US"/>
        </a:p>
      </dgm:t>
    </dgm:pt>
    <dgm:pt modelId="{0AE0999E-ECCD-4051-B19F-A0BF1F97F154}">
      <dgm:prSet/>
      <dgm:spPr/>
      <dgm:t>
        <a:bodyPr/>
        <a:lstStyle/>
        <a:p>
          <a:r>
            <a:rPr lang="en-US"/>
            <a:t>Company lifecycle events</a:t>
          </a:r>
        </a:p>
      </dgm:t>
    </dgm:pt>
    <dgm:pt modelId="{9007AD93-0F84-447C-B66D-D46D6D1FB16E}" type="parTrans" cxnId="{173F9BFF-CC3E-485A-9616-7BB3CB6C45DC}">
      <dgm:prSet/>
      <dgm:spPr/>
      <dgm:t>
        <a:bodyPr/>
        <a:lstStyle/>
        <a:p>
          <a:endParaRPr lang="en-US"/>
        </a:p>
      </dgm:t>
    </dgm:pt>
    <dgm:pt modelId="{CADA4390-358C-4C79-9876-221A3BEB2DC9}" type="sibTrans" cxnId="{173F9BFF-CC3E-485A-9616-7BB3CB6C45DC}">
      <dgm:prSet/>
      <dgm:spPr/>
      <dgm:t>
        <a:bodyPr/>
        <a:lstStyle/>
        <a:p>
          <a:endParaRPr lang="en-US"/>
        </a:p>
      </dgm:t>
    </dgm:pt>
    <dgm:pt modelId="{719188B0-DCBC-41AE-A9BF-B95635EA68DC}">
      <dgm:prSet/>
      <dgm:spPr/>
      <dgm:t>
        <a:bodyPr/>
        <a:lstStyle/>
        <a:p>
          <a:r>
            <a:rPr lang="en-US"/>
            <a:t>Database lock timeouts</a:t>
          </a:r>
        </a:p>
      </dgm:t>
    </dgm:pt>
    <dgm:pt modelId="{DC986FDC-C2A4-4BE1-99F9-45B2E8323726}" type="parTrans" cxnId="{C308745F-007A-413B-94DF-D722E185A884}">
      <dgm:prSet/>
      <dgm:spPr/>
      <dgm:t>
        <a:bodyPr/>
        <a:lstStyle/>
        <a:p>
          <a:endParaRPr lang="en-US"/>
        </a:p>
      </dgm:t>
    </dgm:pt>
    <dgm:pt modelId="{7757E43E-1D83-4286-BD22-06CD8145D113}" type="sibTrans" cxnId="{C308745F-007A-413B-94DF-D722E185A884}">
      <dgm:prSet/>
      <dgm:spPr/>
      <dgm:t>
        <a:bodyPr/>
        <a:lstStyle/>
        <a:p>
          <a:endParaRPr lang="en-US"/>
        </a:p>
      </dgm:t>
    </dgm:pt>
    <dgm:pt modelId="{391619C4-60FA-4BF8-BA07-0FAB53D75962}">
      <dgm:prSet/>
      <dgm:spPr/>
      <dgm:t>
        <a:bodyPr/>
        <a:lstStyle/>
        <a:p>
          <a:r>
            <a:rPr lang="en-US"/>
            <a:t>Extension lifecycle events</a:t>
          </a:r>
        </a:p>
      </dgm:t>
    </dgm:pt>
    <dgm:pt modelId="{E0C93871-9AB6-4A73-ABB7-2F2BCA1374E6}" type="parTrans" cxnId="{21110133-9863-485E-89C1-9A67FC041B9E}">
      <dgm:prSet/>
      <dgm:spPr/>
      <dgm:t>
        <a:bodyPr/>
        <a:lstStyle/>
        <a:p>
          <a:endParaRPr lang="en-US"/>
        </a:p>
      </dgm:t>
    </dgm:pt>
    <dgm:pt modelId="{7FE09B59-5C81-490E-8BFC-64453E97B341}" type="sibTrans" cxnId="{21110133-9863-485E-89C1-9A67FC041B9E}">
      <dgm:prSet/>
      <dgm:spPr/>
      <dgm:t>
        <a:bodyPr/>
        <a:lstStyle/>
        <a:p>
          <a:endParaRPr lang="en-US"/>
        </a:p>
      </dgm:t>
    </dgm:pt>
    <dgm:pt modelId="{4AEFCF82-831E-457E-8908-C3C1D6209382}">
      <dgm:prSet/>
      <dgm:spPr/>
      <dgm:t>
        <a:bodyPr/>
        <a:lstStyle/>
        <a:p>
          <a:r>
            <a:rPr lang="en-US"/>
            <a:t>Client telemetry (page views)</a:t>
          </a: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CF3A6D2-863F-41D8-9CA7-618100906AD5}">
      <dgm:prSet/>
      <dgm:spPr/>
      <dgm:t>
        <a:bodyPr/>
        <a:lstStyle/>
        <a:p>
          <a:r>
            <a:rPr lang="en-US"/>
            <a:t>AL support (Session.LogMessage)</a:t>
          </a:r>
        </a:p>
      </dgm:t>
    </dgm:pt>
    <dgm:pt modelId="{8C87A494-F2AE-40AB-A2DD-1E079D4014EC}" type="parTrans" cxnId="{1D04FA46-D6F7-43A0-9E37-9CA4E778D207}">
      <dgm:prSet/>
      <dgm:spPr/>
      <dgm:t>
        <a:bodyPr/>
        <a:lstStyle/>
        <a:p>
          <a:endParaRPr lang="en-US"/>
        </a:p>
      </dgm:t>
    </dgm:pt>
    <dgm:pt modelId="{9B363DB5-0FD9-421A-853E-86E7F395802A}" type="sibTrans" cxnId="{1D04FA46-D6F7-43A0-9E37-9CA4E778D207}">
      <dgm:prSet/>
      <dgm:spPr/>
      <dgm:t>
        <a:bodyPr/>
        <a:lstStyle/>
        <a:p>
          <a:endParaRPr lang="en-US"/>
        </a:p>
      </dgm:t>
    </dgm:pt>
    <dgm:pt modelId="{BA737320-5EE6-4C01-9F70-58A8D6121CD2}">
      <dgm:prSet/>
      <dgm:spPr/>
      <dgm:t>
        <a:bodyPr/>
        <a:lstStyle/>
        <a:p>
          <a:pPr>
            <a:defRPr b="1"/>
          </a:pPr>
          <a:r>
            <a:rPr lang="en-US" dirty="0"/>
            <a:t>2020 release wave 2</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dgm:spPr/>
      <dgm:t>
        <a:bodyPr/>
        <a:lstStyle/>
        <a:p>
          <a:r>
            <a:rPr lang="en-US"/>
            <a:t>Long Running AL execution</a:t>
          </a: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941D5955-B220-42FB-AD2A-AFB54F0F6262}">
      <dgm:prSet/>
      <dgm:spPr/>
      <dgm:t>
        <a:bodyPr/>
        <a:lstStyle/>
        <a:p>
          <a:r>
            <a:rPr lang="en-US"/>
            <a:t>Outgoing web service calls</a:t>
          </a:r>
        </a:p>
      </dgm:t>
    </dgm:pt>
    <dgm:pt modelId="{EE47AB9C-72A2-4485-B443-6CEFA4523949}" type="parTrans" cxnId="{32AFED50-F43C-443E-9C32-D2708EBC20D8}">
      <dgm:prSet/>
      <dgm:spPr/>
      <dgm:t>
        <a:bodyPr/>
        <a:lstStyle/>
        <a:p>
          <a:endParaRPr lang="en-US"/>
        </a:p>
      </dgm:t>
    </dgm:pt>
    <dgm:pt modelId="{D171117A-6E34-430E-9907-2ED7A2720510}" type="sibTrans" cxnId="{32AFED50-F43C-443E-9C32-D2708EBC20D8}">
      <dgm:prSet/>
      <dgm:spPr/>
      <dgm:t>
        <a:bodyPr/>
        <a:lstStyle/>
        <a:p>
          <a:endParaRPr lang="en-US"/>
        </a:p>
      </dgm:t>
    </dgm:pt>
    <dgm:pt modelId="{78B4AFDF-E2E5-446B-BA9F-27B8F0E07338}">
      <dgm:prSet/>
      <dgm:spPr/>
      <dgm:t>
        <a:bodyPr/>
        <a:lstStyle/>
        <a:p>
          <a:r>
            <a:rPr lang="en-US"/>
            <a:t>ISV telemetry pipeline</a:t>
          </a:r>
        </a:p>
      </dgm:t>
    </dgm:pt>
    <dgm:pt modelId="{667A63A7-58C5-4713-A0B6-47AC16D27991}" type="parTrans" cxnId="{E9695569-D049-4296-ABAE-2C55FFB80963}">
      <dgm:prSet/>
      <dgm:spPr/>
      <dgm:t>
        <a:bodyPr/>
        <a:lstStyle/>
        <a:p>
          <a:endParaRPr lang="en-US"/>
        </a:p>
      </dgm:t>
    </dgm:pt>
    <dgm:pt modelId="{039DA00B-0A0A-45B9-B908-31CA72221E65}" type="sibTrans" cxnId="{E9695569-D049-4296-ABAE-2C55FFB80963}">
      <dgm:prSet/>
      <dgm:spPr/>
      <dgm:t>
        <a:bodyPr/>
        <a:lstStyle/>
        <a:p>
          <a:endParaRPr lang="en-US"/>
        </a:p>
      </dgm:t>
    </dgm:pt>
    <dgm:pt modelId="{3E4148BB-CA05-4A58-B6FC-193281056604}">
      <dgm:prSet/>
      <dgm:spPr/>
      <dgm:t>
        <a:bodyPr/>
        <a:lstStyle/>
        <a:p>
          <a:r>
            <a:rPr lang="en-US"/>
            <a:t>ISV key vault</a:t>
          </a:r>
        </a:p>
      </dgm:t>
    </dgm:pt>
    <dgm:pt modelId="{8A84EEC3-FB51-44DB-A300-0FB6705A80EC}" type="parTrans" cxnId="{F0FDCAFD-1ECF-4069-978E-BFC020051F7E}">
      <dgm:prSet/>
      <dgm:spPr/>
      <dgm:t>
        <a:bodyPr/>
        <a:lstStyle/>
        <a:p>
          <a:endParaRPr lang="en-US"/>
        </a:p>
      </dgm:t>
    </dgm:pt>
    <dgm:pt modelId="{B1D051C9-8A14-42F1-92EE-F5A34BCA04DC}" type="sibTrans" cxnId="{F0FDCAFD-1ECF-4069-978E-BFC020051F7E}">
      <dgm:prSet/>
      <dgm:spPr/>
      <dgm:t>
        <a:bodyPr/>
        <a:lstStyle/>
        <a:p>
          <a:endParaRPr lang="en-US"/>
        </a:p>
      </dgm:t>
    </dgm:pt>
    <dgm:pt modelId="{777ECB10-3F43-4120-8C91-0EBA60088C9B}">
      <dgm:prSet/>
      <dgm:spPr/>
      <dgm:t>
        <a:bodyPr/>
        <a:lstStyle/>
        <a:p>
          <a:r>
            <a:rPr lang="en-US"/>
            <a:t>Web service key authentication</a:t>
          </a:r>
        </a:p>
      </dgm:t>
    </dgm:pt>
    <dgm:pt modelId="{7CDBC318-FC6F-4030-82E1-853E616BA7D4}" type="parTrans" cxnId="{46F7E172-64D5-49D7-BAFD-8DCF78AA0BB2}">
      <dgm:prSet/>
      <dgm:spPr/>
      <dgm:t>
        <a:bodyPr/>
        <a:lstStyle/>
        <a:p>
          <a:endParaRPr lang="en-US"/>
        </a:p>
      </dgm:t>
    </dgm:pt>
    <dgm:pt modelId="{649B818F-B139-4E31-A83B-F34FF4B776DD}" type="sibTrans" cxnId="{46F7E172-64D5-49D7-BAFD-8DCF78AA0BB2}">
      <dgm:prSet/>
      <dgm:spPr/>
      <dgm:t>
        <a:bodyPr/>
        <a:lstStyle/>
        <a:p>
          <a:endParaRPr lang="en-US"/>
        </a:p>
      </dgm:t>
    </dgm:pt>
    <dgm:pt modelId="{AFAD65B3-ADBA-4B2D-921B-2FEDC2C70740}" type="pres">
      <dgm:prSet presAssocID="{2D7D2771-D837-4755-9A8F-821E0AA7F138}" presName="root" presStyleCnt="0">
        <dgm:presLayoutVars>
          <dgm:chMax/>
          <dgm:chPref/>
          <dgm:animLvl val="lvl"/>
        </dgm:presLayoutVars>
      </dgm:prSet>
      <dgm:spPr/>
    </dgm:pt>
    <dgm:pt modelId="{3F912D8A-B20E-4A4C-AD4C-FE38F54B664F}" type="pres">
      <dgm:prSet presAssocID="{2D7D2771-D837-4755-9A8F-821E0AA7F138}"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73E7BEFA-7CAA-4AD8-9033-823C2A0EEA4D}" type="pres">
      <dgm:prSet presAssocID="{2D7D2771-D837-4755-9A8F-821E0AA7F138}" presName="nodes" presStyleCnt="0">
        <dgm:presLayoutVars>
          <dgm:chMax/>
          <dgm:chPref/>
          <dgm:animLvl val="lvl"/>
        </dgm:presLayoutVars>
      </dgm:prSet>
      <dgm:spPr/>
    </dgm:pt>
    <dgm:pt modelId="{75E3D241-485D-4849-939B-76978D1DCBEE}" type="pres">
      <dgm:prSet presAssocID="{87D3434D-800C-4F50-82BF-4D851F6CA216}" presName="composite" presStyleCnt="0"/>
      <dgm:spPr/>
    </dgm:pt>
    <dgm:pt modelId="{810A342C-43AE-4766-A542-49E49A172836}" type="pres">
      <dgm:prSet presAssocID="{87D3434D-800C-4F50-82BF-4D851F6CA216}"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FA3E7D7F-CF2A-4B11-88B0-90815800A81D}" type="pres">
      <dgm:prSet presAssocID="{87D3434D-800C-4F50-82BF-4D851F6CA216}" presName="DropPinPlaceHolder" presStyleCnt="0"/>
      <dgm:spPr/>
    </dgm:pt>
    <dgm:pt modelId="{B40C654F-67EC-4522-98F6-694049126781}" type="pres">
      <dgm:prSet presAssocID="{87D3434D-800C-4F50-82BF-4D851F6CA216}" presName="DropPin" presStyleLbl="alignNode1" presStyleIdx="0" presStyleCnt="3"/>
      <dgm:spPr/>
    </dgm:pt>
    <dgm:pt modelId="{0E212E51-B0CA-4377-A2D7-3FB9806904AB}" type="pres">
      <dgm:prSet presAssocID="{87D3434D-800C-4F50-82BF-4D851F6CA21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443FF5D6-E0CD-4F19-8F72-4489F32FEC0F}" type="pres">
      <dgm:prSet presAssocID="{87D3434D-800C-4F50-82BF-4D851F6CA216}" presName="L2TextContainer" presStyleLbl="revTx" presStyleIdx="0" presStyleCnt="6">
        <dgm:presLayoutVars>
          <dgm:bulletEnabled val="1"/>
        </dgm:presLayoutVars>
      </dgm:prSet>
      <dgm:spPr/>
    </dgm:pt>
    <dgm:pt modelId="{C9CD2F1D-AA4B-486C-8881-907542A2558B}" type="pres">
      <dgm:prSet presAssocID="{87D3434D-800C-4F50-82BF-4D851F6CA216}" presName="L1TextContainer" presStyleLbl="revTx" presStyleIdx="1" presStyleCnt="6">
        <dgm:presLayoutVars>
          <dgm:chMax val="1"/>
          <dgm:chPref val="1"/>
          <dgm:bulletEnabled val="1"/>
        </dgm:presLayoutVars>
      </dgm:prSet>
      <dgm:spPr/>
    </dgm:pt>
    <dgm:pt modelId="{2A658CAF-4883-47EA-8921-B60152A067BC}" type="pres">
      <dgm:prSet presAssocID="{87D3434D-800C-4F50-82BF-4D851F6CA216}"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4B13EB2F-469C-4DE9-8279-A760530472BD}" type="pres">
      <dgm:prSet presAssocID="{87D3434D-800C-4F50-82BF-4D851F6CA216}" presName="EmptyPlaceHolder" presStyleCnt="0"/>
      <dgm:spPr/>
    </dgm:pt>
    <dgm:pt modelId="{B080604A-36D5-4E5F-9274-5D3751875097}" type="pres">
      <dgm:prSet presAssocID="{D1C78260-3FD5-4568-9D9F-5502A758314F}" presName="spaceBetweenRectangles" presStyleCnt="0"/>
      <dgm:spPr/>
    </dgm:pt>
    <dgm:pt modelId="{656DBAB5-B7F7-4F5E-A3A0-6F2E7899CA29}" type="pres">
      <dgm:prSet presAssocID="{54C45EB6-378C-471E-A13F-AD49EE002D17}" presName="composite" presStyleCnt="0"/>
      <dgm:spPr/>
    </dgm:pt>
    <dgm:pt modelId="{8C0E50FD-D075-44FD-B6C6-8000715BF317}" type="pres">
      <dgm:prSet presAssocID="{54C45EB6-378C-471E-A13F-AD49EE002D17}" presName="ConnectorPoint" presStyleLbl="lnNode1" presStyleIdx="1" presStyleCnt="3"/>
      <dgm:spPr>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gm:spPr>
    </dgm:pt>
    <dgm:pt modelId="{38D5D8FD-4AB1-4308-8AC4-20E12A050A38}" type="pres">
      <dgm:prSet presAssocID="{54C45EB6-378C-471E-A13F-AD49EE002D17}" presName="DropPinPlaceHolder" presStyleCnt="0"/>
      <dgm:spPr/>
    </dgm:pt>
    <dgm:pt modelId="{8EAA194F-4BB2-44B3-8D1A-8769AEE1EEFF}" type="pres">
      <dgm:prSet presAssocID="{54C45EB6-378C-471E-A13F-AD49EE002D17}" presName="DropPin" presStyleLbl="alignNode1" presStyleIdx="1" presStyleCnt="3"/>
      <dgm:spPr/>
    </dgm:pt>
    <dgm:pt modelId="{67CB7FBE-1A36-480A-A638-34707ACE200D}" type="pres">
      <dgm:prSet presAssocID="{54C45EB6-378C-471E-A13F-AD49EE002D17}"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A014AC04-92BE-4EF8-A117-B91958F83C7D}" type="pres">
      <dgm:prSet presAssocID="{54C45EB6-378C-471E-A13F-AD49EE002D17}" presName="L2TextContainer" presStyleLbl="revTx" presStyleIdx="2" presStyleCnt="6">
        <dgm:presLayoutVars>
          <dgm:bulletEnabled val="1"/>
        </dgm:presLayoutVars>
      </dgm:prSet>
      <dgm:spPr/>
    </dgm:pt>
    <dgm:pt modelId="{0C67DF41-306A-4FE2-9967-68F5CB73C732}" type="pres">
      <dgm:prSet presAssocID="{54C45EB6-378C-471E-A13F-AD49EE002D17}" presName="L1TextContainer" presStyleLbl="revTx" presStyleIdx="3" presStyleCnt="6">
        <dgm:presLayoutVars>
          <dgm:chMax val="1"/>
          <dgm:chPref val="1"/>
          <dgm:bulletEnabled val="1"/>
        </dgm:presLayoutVars>
      </dgm:prSet>
      <dgm:spPr/>
    </dgm:pt>
    <dgm:pt modelId="{48838304-E465-481F-982D-5889ADE9AF4D}" type="pres">
      <dgm:prSet presAssocID="{54C45EB6-378C-471E-A13F-AD49EE002D17}" presName="ConnectLine" presStyleLbl="sibTrans1D1" presStyleIdx="1" presStyleCnt="3"/>
      <dgm:spPr>
        <a:noFill/>
        <a:ln w="12700" cap="flat" cmpd="sng" algn="ctr">
          <a:solidFill>
            <a:schemeClr val="accent2">
              <a:hueOff val="-485121"/>
              <a:satOff val="-27976"/>
              <a:lumOff val="2876"/>
              <a:alphaOff val="0"/>
            </a:schemeClr>
          </a:solidFill>
          <a:prstDash val="dash"/>
          <a:miter lim="800000"/>
        </a:ln>
        <a:effectLst/>
      </dgm:spPr>
    </dgm:pt>
    <dgm:pt modelId="{59ED056D-C44B-414A-AEFA-6D2E04C63133}" type="pres">
      <dgm:prSet presAssocID="{54C45EB6-378C-471E-A13F-AD49EE002D17}" presName="EmptyPlaceHolder" presStyleCnt="0"/>
      <dgm:spPr/>
    </dgm:pt>
    <dgm:pt modelId="{0F159E9E-5653-4D06-B93B-2B5CBD15E6F8}" type="pres">
      <dgm:prSet presAssocID="{2E2299A1-428F-40EB-85D5-F20C40220562}" presName="spaceBetweenRectangles" presStyleCnt="0"/>
      <dgm:spPr/>
    </dgm:pt>
    <dgm:pt modelId="{8472E463-61F0-4C5D-BAB2-39C30CAB7F01}" type="pres">
      <dgm:prSet presAssocID="{BA737320-5EE6-4C01-9F70-58A8D6121CD2}" presName="composite" presStyleCnt="0"/>
      <dgm:spPr/>
    </dgm:pt>
    <dgm:pt modelId="{C1C53CCB-6F99-484E-BF35-47937CF44D4B}" type="pres">
      <dgm:prSet presAssocID="{BA737320-5EE6-4C01-9F70-58A8D6121CD2}" presName="ConnectorPoint" presStyleLbl="lnNode1" presStyleIdx="2" presStyleCnt="3"/>
      <dgm:spPr>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gm:spPr>
    </dgm:pt>
    <dgm:pt modelId="{426E9517-BD3D-4E64-9805-25D9EDA55980}" type="pres">
      <dgm:prSet presAssocID="{BA737320-5EE6-4C01-9F70-58A8D6121CD2}" presName="DropPinPlaceHolder" presStyleCnt="0"/>
      <dgm:spPr/>
    </dgm:pt>
    <dgm:pt modelId="{677DB62E-6F18-42DD-B913-A29A13CF390F}" type="pres">
      <dgm:prSet presAssocID="{BA737320-5EE6-4C01-9F70-58A8D6121CD2}" presName="DropPin" presStyleLbl="alignNode1" presStyleIdx="2" presStyleCnt="3"/>
      <dgm:spPr/>
    </dgm:pt>
    <dgm:pt modelId="{2285E1CD-FCE3-4CDE-AFB0-506CD04203DA}" type="pres">
      <dgm:prSet presAssocID="{BA737320-5EE6-4C01-9F70-58A8D6121CD2}"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468CFC58-3275-4B72-9511-221251BF11D9}" type="pres">
      <dgm:prSet presAssocID="{BA737320-5EE6-4C01-9F70-58A8D6121CD2}" presName="L2TextContainer" presStyleLbl="revTx" presStyleIdx="4" presStyleCnt="6">
        <dgm:presLayoutVars>
          <dgm:bulletEnabled val="1"/>
        </dgm:presLayoutVars>
      </dgm:prSet>
      <dgm:spPr/>
    </dgm:pt>
    <dgm:pt modelId="{C87733FF-E7C5-4385-81B6-BD854B25E842}" type="pres">
      <dgm:prSet presAssocID="{BA737320-5EE6-4C01-9F70-58A8D6121CD2}" presName="L1TextContainer" presStyleLbl="revTx" presStyleIdx="5" presStyleCnt="6">
        <dgm:presLayoutVars>
          <dgm:chMax val="1"/>
          <dgm:chPref val="1"/>
          <dgm:bulletEnabled val="1"/>
        </dgm:presLayoutVars>
      </dgm:prSet>
      <dgm:spPr/>
    </dgm:pt>
    <dgm:pt modelId="{8E169E75-2950-457D-AB1E-1220677A113C}" type="pres">
      <dgm:prSet presAssocID="{BA737320-5EE6-4C01-9F70-58A8D6121CD2}" presName="ConnectLine" presStyleLbl="sibTrans1D1" presStyleIdx="2" presStyleCnt="3"/>
      <dgm:spPr>
        <a:noFill/>
        <a:ln w="12700" cap="flat" cmpd="sng" algn="ctr">
          <a:solidFill>
            <a:schemeClr val="accent2">
              <a:hueOff val="-970242"/>
              <a:satOff val="-55952"/>
              <a:lumOff val="5752"/>
              <a:alphaOff val="0"/>
            </a:schemeClr>
          </a:solidFill>
          <a:prstDash val="dash"/>
          <a:miter lim="800000"/>
        </a:ln>
        <a:effectLst/>
      </dgm:spPr>
    </dgm:pt>
    <dgm:pt modelId="{C87385D2-8E7B-409E-A522-5EEDD978D8D6}" type="pres">
      <dgm:prSet presAssocID="{BA737320-5EE6-4C01-9F70-58A8D6121CD2}" presName="EmptyPlaceHolder" presStyleCnt="0"/>
      <dgm:spPr/>
    </dgm:pt>
  </dgm:ptLst>
  <dgm:cxnLst>
    <dgm:cxn modelId="{BB72AC10-98B0-4DD6-B1B2-0D6B89494993}" srcId="{54C45EB6-378C-471E-A13F-AD49EE002D17}" destId="{4AEFCF82-831E-457E-8908-C3C1D6209382}" srcOrd="7" destOrd="0" parTransId="{691A15E4-9D51-415D-8B47-844746430D98}" sibTransId="{35F7B15E-54BA-45F4-AD25-A7B1D8D7BD93}"/>
    <dgm:cxn modelId="{F9C19516-C8A5-46B9-B479-EC4E1F9B2883}" type="presOf" srcId="{B64DF267-6624-4980-89FC-E15BF9C49D91}" destId="{A014AC04-92BE-4EF8-A117-B91958F83C7D}" srcOrd="0" destOrd="0" presId="urn:microsoft.com/office/officeart/2017/3/layout/DropPinTimeline"/>
    <dgm:cxn modelId="{6AFCB817-921C-4F46-906E-657CB99CA7C3}" type="presOf" srcId="{D9278B9F-1A5B-4520-987E-30336990F1B2}" destId="{443FF5D6-E0CD-4F19-8F72-4489F32FEC0F}" srcOrd="0" destOrd="1" presId="urn:microsoft.com/office/officeart/2017/3/layout/DropPinTimeline"/>
    <dgm:cxn modelId="{6102EA27-4130-40DE-96F3-4ACE8B25DC67}" type="presOf" srcId="{391619C4-60FA-4BF8-BA07-0FAB53D75962}" destId="{A014AC04-92BE-4EF8-A117-B91958F83C7D}" srcOrd="0" destOrd="6" presId="urn:microsoft.com/office/officeart/2017/3/layout/DropPinTimeline"/>
    <dgm:cxn modelId="{E2CAD22E-D5CC-4035-8422-71D961639D24}" type="presOf" srcId="{BCF3A6D2-863F-41D8-9CA7-618100906AD5}" destId="{A014AC04-92BE-4EF8-A117-B91958F83C7D}" srcOrd="0" destOrd="8" presId="urn:microsoft.com/office/officeart/2017/3/layout/DropPinTimeline"/>
    <dgm:cxn modelId="{21110133-9863-485E-89C1-9A67FC041B9E}" srcId="{54C45EB6-378C-471E-A13F-AD49EE002D17}" destId="{391619C4-60FA-4BF8-BA07-0FAB53D75962}" srcOrd="6" destOrd="0" parTransId="{E0C93871-9AB6-4A73-ABB7-2F2BCA1374E6}" sibTransId="{7FE09B59-5C81-490E-8BFC-64453E97B341}"/>
    <dgm:cxn modelId="{C45A1A38-6D79-49DF-B19E-A63C979FDEE4}" srcId="{87D3434D-800C-4F50-82BF-4D851F6CA216}" destId="{D96101FD-C4EB-4DD8-8ECC-69D7A029A77E}" srcOrd="0" destOrd="0" parTransId="{9F648845-45FE-49D1-B242-503EC2E31D8C}" sibTransId="{72E485EB-33CC-4BD2-87D5-F38108FA88F9}"/>
    <dgm:cxn modelId="{C308745F-007A-413B-94DF-D722E185A884}" srcId="{54C45EB6-378C-471E-A13F-AD49EE002D17}" destId="{719188B0-DCBC-41AE-A9BF-B95635EA68DC}" srcOrd="5" destOrd="0" parTransId="{DC986FDC-C2A4-4BE1-99F9-45B2E8323726}" sibTransId="{7757E43E-1D83-4286-BD22-06CD8145D113}"/>
    <dgm:cxn modelId="{1D04FA46-D6F7-43A0-9E37-9CA4E778D207}" srcId="{54C45EB6-378C-471E-A13F-AD49EE002D17}" destId="{BCF3A6D2-863F-41D8-9CA7-618100906AD5}" srcOrd="8" destOrd="0" parTransId="{8C87A494-F2AE-40AB-A2DD-1E079D4014EC}" sibTransId="{9B363DB5-0FD9-421A-853E-86E7F395802A}"/>
    <dgm:cxn modelId="{E9695569-D049-4296-ABAE-2C55FFB80963}" srcId="{BA737320-5EE6-4C01-9F70-58A8D6121CD2}" destId="{78B4AFDF-E2E5-446B-BA9F-27B8F0E07338}" srcOrd="2" destOrd="0" parTransId="{667A63A7-58C5-4713-A0B6-47AC16D27991}" sibTransId="{039DA00B-0A0A-45B9-B908-31CA72221E65}"/>
    <dgm:cxn modelId="{4B89066E-49C7-47E1-BC2B-654D1767447F}" srcId="{54C45EB6-378C-471E-A13F-AD49EE002D17}" destId="{ED9E0E55-A1E4-4F1E-9642-85FF838BFFB1}" srcOrd="3" destOrd="0" parTransId="{F9A20ED6-36F6-4256-8196-973F0C813265}" sibTransId="{D24D1806-5C0D-4977-9307-A19F0DFA84F4}"/>
    <dgm:cxn modelId="{0DBF834E-2888-4BFE-8D64-6FBD7D18BA7F}" type="presOf" srcId="{0FD86AE1-BFCB-4B06-9C07-6EC88F97455C}" destId="{468CFC58-3275-4B72-9511-221251BF11D9}" srcOrd="0" destOrd="0" presId="urn:microsoft.com/office/officeart/2017/3/layout/DropPinTimeline"/>
    <dgm:cxn modelId="{F376A74E-9C04-4260-8AE6-D0A1FDA943C2}" type="presOf" srcId="{3E4148BB-CA05-4A58-B6FC-193281056604}" destId="{468CFC58-3275-4B72-9511-221251BF11D9}" srcOrd="0" destOrd="3"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32AFED50-F43C-443E-9C32-D2708EBC20D8}" srcId="{BA737320-5EE6-4C01-9F70-58A8D6121CD2}" destId="{941D5955-B220-42FB-AD2A-AFB54F0F6262}" srcOrd="1" destOrd="0" parTransId="{EE47AB9C-72A2-4485-B443-6CEFA4523949}" sibTransId="{D171117A-6E34-430E-9907-2ED7A2720510}"/>
    <dgm:cxn modelId="{56175472-D207-4AE4-A850-7EEEDA37F7A8}" type="presOf" srcId="{9235B674-2F58-4EC3-86C4-17D21BEEA284}" destId="{A014AC04-92BE-4EF8-A117-B91958F83C7D}" srcOrd="0" destOrd="2" presId="urn:microsoft.com/office/officeart/2017/3/layout/DropPinTimeline"/>
    <dgm:cxn modelId="{46F7E172-64D5-49D7-BAFD-8DCF78AA0BB2}" srcId="{BA737320-5EE6-4C01-9F70-58A8D6121CD2}" destId="{777ECB10-3F43-4120-8C91-0EBA60088C9B}" srcOrd="4" destOrd="0" parTransId="{7CDBC318-FC6F-4030-82E1-853E616BA7D4}" sibTransId="{649B818F-B139-4E31-A83B-F34FF4B776DD}"/>
    <dgm:cxn modelId="{69090683-DA18-48F5-A163-BC0782FEFBF1}" type="presOf" srcId="{ED9E0E55-A1E4-4F1E-9642-85FF838BFFB1}" destId="{A014AC04-92BE-4EF8-A117-B91958F83C7D}" srcOrd="0" destOrd="3" presId="urn:microsoft.com/office/officeart/2017/3/layout/DropPinTimeline"/>
    <dgm:cxn modelId="{7F60E983-2D52-4B3A-81D8-A43F51942584}" type="presOf" srcId="{0AE0999E-ECCD-4051-B19F-A0BF1F97F154}" destId="{A014AC04-92BE-4EF8-A117-B91958F83C7D}" srcOrd="0" destOrd="4" presId="urn:microsoft.com/office/officeart/2017/3/layout/DropPinTimeline"/>
    <dgm:cxn modelId="{BB787887-DD6E-4A58-A711-50C9C01574C9}" type="presOf" srcId="{54C45EB6-378C-471E-A13F-AD49EE002D17}" destId="{0C67DF41-306A-4FE2-9967-68F5CB73C732}" srcOrd="0" destOrd="0" presId="urn:microsoft.com/office/officeart/2017/3/layout/DropPinTimeline"/>
    <dgm:cxn modelId="{9462EE92-14C1-4588-9D40-82BD0DDD8D42}" srcId="{54C45EB6-378C-471E-A13F-AD49EE002D17}" destId="{F806E750-C3CB-4920-9FC0-0E01D69A6DCA}" srcOrd="1" destOrd="0" parTransId="{3B6BA323-2560-4792-8B48-B9D340A5DDA3}" sibTransId="{C669066D-EA44-456A-A871-7EDBBF7011DE}"/>
    <dgm:cxn modelId="{06F40297-7570-4314-8F34-6135668B1B77}" srcId="{2D7D2771-D837-4755-9A8F-821E0AA7F138}" destId="{87D3434D-800C-4F50-82BF-4D851F6CA216}" srcOrd="0" destOrd="0" parTransId="{89BC84C5-3832-442E-BD87-2CC2753CBACB}" sibTransId="{D1C78260-3FD5-4568-9D9F-5502A758314F}"/>
    <dgm:cxn modelId="{E73040A0-38D9-416F-8B37-2C7489348AB9}" srcId="{54C45EB6-378C-471E-A13F-AD49EE002D17}" destId="{9235B674-2F58-4EC3-86C4-17D21BEEA284}" srcOrd="2" destOrd="0" parTransId="{D1DA2F50-5AB5-4BDC-97C1-96B1E6D2D652}" sibTransId="{6C80E9C3-1D78-4213-BD89-4FE2921CF85B}"/>
    <dgm:cxn modelId="{5F848DA5-4B94-4A58-A917-6F68739CB9CC}" type="presOf" srcId="{2D7D2771-D837-4755-9A8F-821E0AA7F138}" destId="{AFAD65B3-ADBA-4B2D-921B-2FEDC2C70740}" srcOrd="0" destOrd="0" presId="urn:microsoft.com/office/officeart/2017/3/layout/DropPinTimeline"/>
    <dgm:cxn modelId="{BBACECA8-5A53-4417-A8ED-D11098454DC5}" type="presOf" srcId="{87D3434D-800C-4F50-82BF-4D851F6CA216}" destId="{C9CD2F1D-AA4B-486C-8881-907542A2558B}" srcOrd="0" destOrd="0" presId="urn:microsoft.com/office/officeart/2017/3/layout/DropPinTimeline"/>
    <dgm:cxn modelId="{CC49DAB7-9B3D-4EE1-922D-7EA1C5A11BE3}" type="presOf" srcId="{78B4AFDF-E2E5-446B-BA9F-27B8F0E07338}" destId="{468CFC58-3275-4B72-9511-221251BF11D9}" srcOrd="0" destOrd="2"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67DFA8BB-91E5-4AE9-83FF-8D11B7398499}" type="presOf" srcId="{4AEFCF82-831E-457E-8908-C3C1D6209382}" destId="{A014AC04-92BE-4EF8-A117-B91958F83C7D}" srcOrd="0" destOrd="7"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157499C9-8C7C-4A03-B003-B92CDEF0E2BC}" type="presOf" srcId="{D96101FD-C4EB-4DD8-8ECC-69D7A029A77E}" destId="{443FF5D6-E0CD-4F19-8F72-4489F32FEC0F}" srcOrd="0" destOrd="0" presId="urn:microsoft.com/office/officeart/2017/3/layout/DropPinTimeline"/>
    <dgm:cxn modelId="{A70DADCC-EF46-4CFD-8100-320947F50E98}" type="presOf" srcId="{BA737320-5EE6-4C01-9F70-58A8D6121CD2}" destId="{C87733FF-E7C5-4385-81B6-BD854B25E842}" srcOrd="0" destOrd="0" presId="urn:microsoft.com/office/officeart/2017/3/layout/DropPinTimeline"/>
    <dgm:cxn modelId="{1ACEF3CD-2C28-4C40-88B2-89871C1B20ED}" srcId="{2D7D2771-D837-4755-9A8F-821E0AA7F138}" destId="{BA737320-5EE6-4C01-9F70-58A8D6121CD2}" srcOrd="2" destOrd="0" parTransId="{266D5B6E-283D-4C3D-936C-40ECB07F6B45}" sibTransId="{20A2E307-1DF3-4D42-AB6F-BE9657D64A25}"/>
    <dgm:cxn modelId="{0ABAF4DE-4E70-4719-90AE-55765D8B1EA1}" type="presOf" srcId="{777ECB10-3F43-4120-8C91-0EBA60088C9B}" destId="{468CFC58-3275-4B72-9511-221251BF11D9}" srcOrd="0" destOrd="4" presId="urn:microsoft.com/office/officeart/2017/3/layout/DropPinTimeline"/>
    <dgm:cxn modelId="{E362FAE6-B3D6-4EED-8122-E1BE687A1637}" srcId="{87D3434D-800C-4F50-82BF-4D851F6CA216}" destId="{D9278B9F-1A5B-4520-987E-30336990F1B2}" srcOrd="1" destOrd="0" parTransId="{D03BC007-2F8A-4608-A85C-28C6EDBFCDE5}" sibTransId="{70BF8038-B6CB-47F8-9AA7-4F7E94FBDD47}"/>
    <dgm:cxn modelId="{D5D891EA-407C-4A25-AF6B-A4007321D9EA}" type="presOf" srcId="{F806E750-C3CB-4920-9FC0-0E01D69A6DCA}" destId="{A014AC04-92BE-4EF8-A117-B91958F83C7D}" srcOrd="0" destOrd="1" presId="urn:microsoft.com/office/officeart/2017/3/layout/DropPinTimeline"/>
    <dgm:cxn modelId="{30AC92F8-BE31-44BB-9FA5-707864D4745B}" type="presOf" srcId="{941D5955-B220-42FB-AD2A-AFB54F0F6262}" destId="{468CFC58-3275-4B72-9511-221251BF11D9}" srcOrd="0" destOrd="1" presId="urn:microsoft.com/office/officeart/2017/3/layout/DropPinTimeline"/>
    <dgm:cxn modelId="{6D7866FB-F3E1-4D85-AB7C-F2E3A9095DBF}" type="presOf" srcId="{719188B0-DCBC-41AE-A9BF-B95635EA68DC}" destId="{A014AC04-92BE-4EF8-A117-B91958F83C7D}" srcOrd="0" destOrd="5" presId="urn:microsoft.com/office/officeart/2017/3/layout/DropPinTimeline"/>
    <dgm:cxn modelId="{F0FDCAFD-1ECF-4069-978E-BFC020051F7E}" srcId="{BA737320-5EE6-4C01-9F70-58A8D6121CD2}" destId="{3E4148BB-CA05-4A58-B6FC-193281056604}" srcOrd="3" destOrd="0" parTransId="{8A84EEC3-FB51-44DB-A300-0FB6705A80EC}" sibTransId="{B1D051C9-8A14-42F1-92EE-F5A34BCA04DC}"/>
    <dgm:cxn modelId="{173F9BFF-CC3E-485A-9616-7BB3CB6C45DC}" srcId="{54C45EB6-378C-471E-A13F-AD49EE002D17}" destId="{0AE0999E-ECCD-4051-B19F-A0BF1F97F154}" srcOrd="4" destOrd="0" parTransId="{9007AD93-0F84-447C-B66D-D46D6D1FB16E}" sibTransId="{CADA4390-358C-4C79-9876-221A3BEB2DC9}"/>
    <dgm:cxn modelId="{C6F565F8-9A40-4F99-BF8E-4AF6FA345B8C}" type="presParOf" srcId="{AFAD65B3-ADBA-4B2D-921B-2FEDC2C70740}" destId="{3F912D8A-B20E-4A4C-AD4C-FE38F54B664F}" srcOrd="0" destOrd="0" presId="urn:microsoft.com/office/officeart/2017/3/layout/DropPinTimeline"/>
    <dgm:cxn modelId="{89F877B6-2E05-4FD3-9179-1E0865F1DFE7}" type="presParOf" srcId="{AFAD65B3-ADBA-4B2D-921B-2FEDC2C70740}" destId="{73E7BEFA-7CAA-4AD8-9033-823C2A0EEA4D}" srcOrd="1" destOrd="0" presId="urn:microsoft.com/office/officeart/2017/3/layout/DropPinTimeline"/>
    <dgm:cxn modelId="{9E19AEF8-A7C9-4D62-9EBE-880B04C475F9}" type="presParOf" srcId="{73E7BEFA-7CAA-4AD8-9033-823C2A0EEA4D}" destId="{75E3D241-485D-4849-939B-76978D1DCBEE}" srcOrd="0" destOrd="0" presId="urn:microsoft.com/office/officeart/2017/3/layout/DropPinTimeline"/>
    <dgm:cxn modelId="{7813D739-BD71-47CF-8ED9-DA4691863325}" type="presParOf" srcId="{75E3D241-485D-4849-939B-76978D1DCBEE}" destId="{810A342C-43AE-4766-A542-49E49A172836}" srcOrd="0" destOrd="0" presId="urn:microsoft.com/office/officeart/2017/3/layout/DropPinTimeline"/>
    <dgm:cxn modelId="{371033C4-800F-40B5-AF51-CCA59C02F6B4}" type="presParOf" srcId="{75E3D241-485D-4849-939B-76978D1DCBEE}" destId="{FA3E7D7F-CF2A-4B11-88B0-90815800A81D}" srcOrd="1" destOrd="0" presId="urn:microsoft.com/office/officeart/2017/3/layout/DropPinTimeline"/>
    <dgm:cxn modelId="{94D7654E-2029-4F4E-88E9-A9D8E5354CC1}" type="presParOf" srcId="{FA3E7D7F-CF2A-4B11-88B0-90815800A81D}" destId="{B40C654F-67EC-4522-98F6-694049126781}" srcOrd="0" destOrd="0" presId="urn:microsoft.com/office/officeart/2017/3/layout/DropPinTimeline"/>
    <dgm:cxn modelId="{AB4E4196-C3DB-4AE4-B32E-7602CBE0F278}" type="presParOf" srcId="{FA3E7D7F-CF2A-4B11-88B0-90815800A81D}" destId="{0E212E51-B0CA-4377-A2D7-3FB9806904AB}" srcOrd="1" destOrd="0" presId="urn:microsoft.com/office/officeart/2017/3/layout/DropPinTimeline"/>
    <dgm:cxn modelId="{14747274-5DB9-4C0E-8DE9-22C803AE319A}" type="presParOf" srcId="{75E3D241-485D-4849-939B-76978D1DCBEE}" destId="{443FF5D6-E0CD-4F19-8F72-4489F32FEC0F}" srcOrd="2" destOrd="0" presId="urn:microsoft.com/office/officeart/2017/3/layout/DropPinTimeline"/>
    <dgm:cxn modelId="{951C0307-BAE9-47E8-8C09-874B948AD4D1}" type="presParOf" srcId="{75E3D241-485D-4849-939B-76978D1DCBEE}" destId="{C9CD2F1D-AA4B-486C-8881-907542A2558B}" srcOrd="3" destOrd="0" presId="urn:microsoft.com/office/officeart/2017/3/layout/DropPinTimeline"/>
    <dgm:cxn modelId="{6B988308-C1DE-4BD7-9B71-DA484EF1F187}" type="presParOf" srcId="{75E3D241-485D-4849-939B-76978D1DCBEE}" destId="{2A658CAF-4883-47EA-8921-B60152A067BC}" srcOrd="4" destOrd="0" presId="urn:microsoft.com/office/officeart/2017/3/layout/DropPinTimeline"/>
    <dgm:cxn modelId="{46548F02-1FAB-4207-9FC0-24E8697799B2}" type="presParOf" srcId="{75E3D241-485D-4849-939B-76978D1DCBEE}" destId="{4B13EB2F-469C-4DE9-8279-A760530472BD}" srcOrd="5" destOrd="0" presId="urn:microsoft.com/office/officeart/2017/3/layout/DropPinTimeline"/>
    <dgm:cxn modelId="{9EE65B2B-4768-406F-814A-F954C699898E}" type="presParOf" srcId="{73E7BEFA-7CAA-4AD8-9033-823C2A0EEA4D}" destId="{B080604A-36D5-4E5F-9274-5D3751875097}" srcOrd="1" destOrd="0" presId="urn:microsoft.com/office/officeart/2017/3/layout/DropPinTimeline"/>
    <dgm:cxn modelId="{7618170F-EFD0-4BC7-8849-F363374DCB77}" type="presParOf" srcId="{73E7BEFA-7CAA-4AD8-9033-823C2A0EEA4D}" destId="{656DBAB5-B7F7-4F5E-A3A0-6F2E7899CA29}" srcOrd="2" destOrd="0" presId="urn:microsoft.com/office/officeart/2017/3/layout/DropPinTimeline"/>
    <dgm:cxn modelId="{D4A8E117-0CFA-4150-BE78-9075877065B3}" type="presParOf" srcId="{656DBAB5-B7F7-4F5E-A3A0-6F2E7899CA29}" destId="{8C0E50FD-D075-44FD-B6C6-8000715BF317}" srcOrd="0" destOrd="0" presId="urn:microsoft.com/office/officeart/2017/3/layout/DropPinTimeline"/>
    <dgm:cxn modelId="{10C3E0CC-BC02-4926-BF4C-B608B9956963}" type="presParOf" srcId="{656DBAB5-B7F7-4F5E-A3A0-6F2E7899CA29}" destId="{38D5D8FD-4AB1-4308-8AC4-20E12A050A38}" srcOrd="1" destOrd="0" presId="urn:microsoft.com/office/officeart/2017/3/layout/DropPinTimeline"/>
    <dgm:cxn modelId="{06C2BA92-3125-470E-A8A3-2ED9E474F4F4}" type="presParOf" srcId="{38D5D8FD-4AB1-4308-8AC4-20E12A050A38}" destId="{8EAA194F-4BB2-44B3-8D1A-8769AEE1EEFF}" srcOrd="0" destOrd="0" presId="urn:microsoft.com/office/officeart/2017/3/layout/DropPinTimeline"/>
    <dgm:cxn modelId="{B5813DCF-B2D1-4152-8099-2B96E494E206}" type="presParOf" srcId="{38D5D8FD-4AB1-4308-8AC4-20E12A050A38}" destId="{67CB7FBE-1A36-480A-A638-34707ACE200D}" srcOrd="1" destOrd="0" presId="urn:microsoft.com/office/officeart/2017/3/layout/DropPinTimeline"/>
    <dgm:cxn modelId="{18BD0BA9-807E-4B75-9C9A-FC04BC73E50F}" type="presParOf" srcId="{656DBAB5-B7F7-4F5E-A3A0-6F2E7899CA29}" destId="{A014AC04-92BE-4EF8-A117-B91958F83C7D}" srcOrd="2" destOrd="0" presId="urn:microsoft.com/office/officeart/2017/3/layout/DropPinTimeline"/>
    <dgm:cxn modelId="{6AF2EAB3-011F-4E62-8354-CFCE388E44E9}" type="presParOf" srcId="{656DBAB5-B7F7-4F5E-A3A0-6F2E7899CA29}" destId="{0C67DF41-306A-4FE2-9967-68F5CB73C732}" srcOrd="3" destOrd="0" presId="urn:microsoft.com/office/officeart/2017/3/layout/DropPinTimeline"/>
    <dgm:cxn modelId="{FB28600C-33D6-40EF-A724-CD56146E01BC}" type="presParOf" srcId="{656DBAB5-B7F7-4F5E-A3A0-6F2E7899CA29}" destId="{48838304-E465-481F-982D-5889ADE9AF4D}" srcOrd="4" destOrd="0" presId="urn:microsoft.com/office/officeart/2017/3/layout/DropPinTimeline"/>
    <dgm:cxn modelId="{90FB4171-1F48-4B6D-9C20-7EE62C1E1E68}" type="presParOf" srcId="{656DBAB5-B7F7-4F5E-A3A0-6F2E7899CA29}" destId="{59ED056D-C44B-414A-AEFA-6D2E04C63133}" srcOrd="5" destOrd="0" presId="urn:microsoft.com/office/officeart/2017/3/layout/DropPinTimeline"/>
    <dgm:cxn modelId="{41B42DC1-93FE-4FF5-9AE5-23E756955E6E}" type="presParOf" srcId="{73E7BEFA-7CAA-4AD8-9033-823C2A0EEA4D}" destId="{0F159E9E-5653-4D06-B93B-2B5CBD15E6F8}" srcOrd="3" destOrd="0" presId="urn:microsoft.com/office/officeart/2017/3/layout/DropPinTimeline"/>
    <dgm:cxn modelId="{B5A19854-F1ED-453F-B231-6A6FDA2321AD}" type="presParOf" srcId="{73E7BEFA-7CAA-4AD8-9033-823C2A0EEA4D}" destId="{8472E463-61F0-4C5D-BAB2-39C30CAB7F01}" srcOrd="4" destOrd="0" presId="urn:microsoft.com/office/officeart/2017/3/layout/DropPinTimeline"/>
    <dgm:cxn modelId="{B86C5B21-D7AB-42DE-8D76-BF05643849F6}" type="presParOf" srcId="{8472E463-61F0-4C5D-BAB2-39C30CAB7F01}" destId="{C1C53CCB-6F99-484E-BF35-47937CF44D4B}" srcOrd="0" destOrd="0" presId="urn:microsoft.com/office/officeart/2017/3/layout/DropPinTimeline"/>
    <dgm:cxn modelId="{6D4ADBC2-DB5F-46D3-AB75-16E15BF0B4A4}" type="presParOf" srcId="{8472E463-61F0-4C5D-BAB2-39C30CAB7F01}" destId="{426E9517-BD3D-4E64-9805-25D9EDA55980}" srcOrd="1" destOrd="0" presId="urn:microsoft.com/office/officeart/2017/3/layout/DropPinTimeline"/>
    <dgm:cxn modelId="{1B985C9C-C016-4657-817B-C69A9E17BD37}" type="presParOf" srcId="{426E9517-BD3D-4E64-9805-25D9EDA55980}" destId="{677DB62E-6F18-42DD-B913-A29A13CF390F}" srcOrd="0" destOrd="0" presId="urn:microsoft.com/office/officeart/2017/3/layout/DropPinTimeline"/>
    <dgm:cxn modelId="{630FD3BB-6786-4C99-9066-5016F1C413FA}" type="presParOf" srcId="{426E9517-BD3D-4E64-9805-25D9EDA55980}" destId="{2285E1CD-FCE3-4CDE-AFB0-506CD04203DA}" srcOrd="1" destOrd="0" presId="urn:microsoft.com/office/officeart/2017/3/layout/DropPinTimeline"/>
    <dgm:cxn modelId="{89AF9818-658D-4482-A479-1E76F2F8D039}" type="presParOf" srcId="{8472E463-61F0-4C5D-BAB2-39C30CAB7F01}" destId="{468CFC58-3275-4B72-9511-221251BF11D9}" srcOrd="2" destOrd="0" presId="urn:microsoft.com/office/officeart/2017/3/layout/DropPinTimeline"/>
    <dgm:cxn modelId="{9A70975A-783A-43CC-83B8-0B62FBD38E87}" type="presParOf" srcId="{8472E463-61F0-4C5D-BAB2-39C30CAB7F01}" destId="{C87733FF-E7C5-4385-81B6-BD854B25E842}" srcOrd="3" destOrd="0" presId="urn:microsoft.com/office/officeart/2017/3/layout/DropPinTimeline"/>
    <dgm:cxn modelId="{6D314327-3B58-4CB6-B7A0-C22B38DEF329}" type="presParOf" srcId="{8472E463-61F0-4C5D-BAB2-39C30CAB7F01}" destId="{8E169E75-2950-457D-AB1E-1220677A113C}" srcOrd="4" destOrd="0" presId="urn:microsoft.com/office/officeart/2017/3/layout/DropPinTimeline"/>
    <dgm:cxn modelId="{676F1494-3EF7-44D6-9A66-AC14B79EAF6C}" type="presParOf" srcId="{8472E463-61F0-4C5D-BAB2-39C30CAB7F01}" destId="{C87385D2-8E7B-409E-A522-5EEDD978D8D6}"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Deploy dashboards from the samples site</a:t>
          </a:r>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Azure dashboards (demo)</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Data </a:t>
          </a:r>
          <a:r>
            <a:rPr lang="en-US" sz="2500" kern="1200" dirty="0" err="1"/>
            <a:t>Studie</a:t>
          </a:r>
          <a:r>
            <a:rPr lang="en-US" sz="2500" kern="1200" dirty="0"/>
            <a:t> (</a:t>
          </a:r>
          <a:r>
            <a:rPr lang="en-US" sz="2500" strike="noStrike" kern="1200" dirty="0" err="1"/>
            <a:t>Jupyter</a:t>
          </a:r>
          <a:r>
            <a:rPr lang="en-US" sz="2500" strike="noStrike" kern="1200" dirty="0"/>
            <a:t> note</a:t>
          </a:r>
          <a:r>
            <a:rPr lang="en-US" sz="2500" kern="1200" dirty="0"/>
            <a:t>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da-DK" sz="1100" kern="1200" dirty="0">
              <a:hlinkClick xmlns:r="http://schemas.openxmlformats.org/officeDocument/2006/relationships" r:id="rId9"/>
            </a:rPr>
            <a:t>https://docs.microsoft.com/en-us/azure/data-explorer/kqlmagic</a:t>
          </a:r>
          <a:endParaRPr lang="en-US" sz="1100" kern="1200" dirty="0"/>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912D8A-B20E-4A4C-AD4C-FE38F54B664F}">
      <dsp:nvSpPr>
        <dsp:cNvPr id="0" name=""/>
        <dsp:cNvSpPr/>
      </dsp:nvSpPr>
      <dsp:spPr>
        <a:xfrm>
          <a:off x="0" y="2292473"/>
          <a:ext cx="10506456"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B40C654F-67EC-4522-98F6-694049126781}">
      <dsp:nvSpPr>
        <dsp:cNvPr id="0" name=""/>
        <dsp:cNvSpPr/>
      </dsp:nvSpPr>
      <dsp:spPr>
        <a:xfrm rot="8100000">
          <a:off x="70764" y="528325"/>
          <a:ext cx="337172" cy="337172"/>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212E51-B0CA-4377-A2D7-3FB9806904AB}">
      <dsp:nvSpPr>
        <dsp:cNvPr id="0" name=""/>
        <dsp:cNvSpPr/>
      </dsp:nvSpPr>
      <dsp:spPr>
        <a:xfrm>
          <a:off x="108221" y="565782"/>
          <a:ext cx="262258" cy="2622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43FF5D6-E0CD-4F19-8F72-4489F32FEC0F}">
      <dsp:nvSpPr>
        <dsp:cNvPr id="0" name=""/>
        <dsp:cNvSpPr/>
      </dsp:nvSpPr>
      <dsp:spPr>
        <a:xfrm>
          <a:off x="477767" y="935328"/>
          <a:ext cx="4377211" cy="1357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dirty="0"/>
            <a:t>Long Running SQL queries</a:t>
          </a:r>
        </a:p>
        <a:p>
          <a:pPr marL="0" lvl="0" indent="0" algn="l" defTabSz="488950">
            <a:lnSpc>
              <a:spcPct val="90000"/>
            </a:lnSpc>
            <a:spcBef>
              <a:spcPct val="0"/>
            </a:spcBef>
            <a:spcAft>
              <a:spcPct val="35000"/>
            </a:spcAft>
            <a:buNone/>
          </a:pPr>
          <a:r>
            <a:rPr lang="en-US" sz="1100" kern="1200" dirty="0"/>
            <a:t>Authorization</a:t>
          </a:r>
        </a:p>
      </dsp:txBody>
      <dsp:txXfrm>
        <a:off x="477767" y="935328"/>
        <a:ext cx="4377211" cy="1357144"/>
      </dsp:txXfrm>
    </dsp:sp>
    <dsp:sp modelId="{C9CD2F1D-AA4B-486C-8881-907542A2558B}">
      <dsp:nvSpPr>
        <dsp:cNvPr id="0" name=""/>
        <dsp:cNvSpPr/>
      </dsp:nvSpPr>
      <dsp:spPr>
        <a:xfrm>
          <a:off x="477767" y="458494"/>
          <a:ext cx="4377211" cy="47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2019 release wave 2</a:t>
          </a:r>
        </a:p>
      </dsp:txBody>
      <dsp:txXfrm>
        <a:off x="477767" y="458494"/>
        <a:ext cx="4377211" cy="476834"/>
      </dsp:txXfrm>
    </dsp:sp>
    <dsp:sp modelId="{2A658CAF-4883-47EA-8921-B60152A067BC}">
      <dsp:nvSpPr>
        <dsp:cNvPr id="0" name=""/>
        <dsp:cNvSpPr/>
      </dsp:nvSpPr>
      <dsp:spPr>
        <a:xfrm>
          <a:off x="239350" y="935328"/>
          <a:ext cx="0" cy="1357144"/>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810A342C-43AE-4766-A542-49E49A172836}">
      <dsp:nvSpPr>
        <dsp:cNvPr id="0" name=""/>
        <dsp:cNvSpPr/>
      </dsp:nvSpPr>
      <dsp:spPr>
        <a:xfrm>
          <a:off x="196435" y="2249557"/>
          <a:ext cx="85830" cy="85830"/>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AA194F-4BB2-44B3-8D1A-8769AEE1EEFF}">
      <dsp:nvSpPr>
        <dsp:cNvPr id="0" name=""/>
        <dsp:cNvSpPr/>
      </dsp:nvSpPr>
      <dsp:spPr>
        <a:xfrm rot="18900000">
          <a:off x="2707638" y="3719447"/>
          <a:ext cx="337172" cy="337172"/>
        </a:xfrm>
        <a:prstGeom prst="teardrop">
          <a:avLst>
            <a:gd name="adj" fmla="val 115000"/>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CB7FBE-1A36-480A-A638-34707ACE200D}">
      <dsp:nvSpPr>
        <dsp:cNvPr id="0" name=""/>
        <dsp:cNvSpPr/>
      </dsp:nvSpPr>
      <dsp:spPr>
        <a:xfrm>
          <a:off x="2745095" y="3756904"/>
          <a:ext cx="262258" cy="2622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014AC04-92BE-4EF8-A117-B91958F83C7D}">
      <dsp:nvSpPr>
        <dsp:cNvPr id="0" name=""/>
        <dsp:cNvSpPr/>
      </dsp:nvSpPr>
      <dsp:spPr>
        <a:xfrm>
          <a:off x="3114641" y="2292473"/>
          <a:ext cx="4359404" cy="1357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a:t>Report execution time</a:t>
          </a:r>
        </a:p>
        <a:p>
          <a:pPr marL="0" lvl="0" indent="0" algn="l" defTabSz="488950">
            <a:lnSpc>
              <a:spcPct val="90000"/>
            </a:lnSpc>
            <a:spcBef>
              <a:spcPct val="0"/>
            </a:spcBef>
            <a:spcAft>
              <a:spcPct val="35000"/>
            </a:spcAft>
            <a:buNone/>
          </a:pPr>
          <a:r>
            <a:rPr lang="en-US" sz="1100" kern="1200"/>
            <a:t>Web service calls</a:t>
          </a:r>
        </a:p>
        <a:p>
          <a:pPr marL="0" lvl="0" indent="0" algn="l" defTabSz="488950">
            <a:lnSpc>
              <a:spcPct val="90000"/>
            </a:lnSpc>
            <a:spcBef>
              <a:spcPct val="0"/>
            </a:spcBef>
            <a:spcAft>
              <a:spcPct val="35000"/>
            </a:spcAft>
            <a:buNone/>
          </a:pPr>
          <a:r>
            <a:rPr lang="en-US" sz="1100" kern="1200"/>
            <a:t>Cancelled operations</a:t>
          </a:r>
        </a:p>
        <a:p>
          <a:pPr marL="0" lvl="0" indent="0" algn="l" defTabSz="488950">
            <a:lnSpc>
              <a:spcPct val="90000"/>
            </a:lnSpc>
            <a:spcBef>
              <a:spcPct val="0"/>
            </a:spcBef>
            <a:spcAft>
              <a:spcPct val="35000"/>
            </a:spcAft>
            <a:buNone/>
          </a:pPr>
          <a:r>
            <a:rPr lang="en-US" sz="1100" kern="1200"/>
            <a:t>Update errors</a:t>
          </a:r>
        </a:p>
        <a:p>
          <a:pPr marL="0" lvl="0" indent="0" algn="l" defTabSz="488950">
            <a:lnSpc>
              <a:spcPct val="90000"/>
            </a:lnSpc>
            <a:spcBef>
              <a:spcPct val="0"/>
            </a:spcBef>
            <a:spcAft>
              <a:spcPct val="35000"/>
            </a:spcAft>
            <a:buNone/>
          </a:pPr>
          <a:r>
            <a:rPr lang="en-US" sz="1100" kern="1200"/>
            <a:t>Company lifecycle events</a:t>
          </a:r>
        </a:p>
        <a:p>
          <a:pPr marL="0" lvl="0" indent="0" algn="l" defTabSz="488950">
            <a:lnSpc>
              <a:spcPct val="90000"/>
            </a:lnSpc>
            <a:spcBef>
              <a:spcPct val="0"/>
            </a:spcBef>
            <a:spcAft>
              <a:spcPct val="35000"/>
            </a:spcAft>
            <a:buNone/>
          </a:pPr>
          <a:r>
            <a:rPr lang="en-US" sz="1100" kern="1200"/>
            <a:t>Database lock timeouts</a:t>
          </a:r>
        </a:p>
        <a:p>
          <a:pPr marL="0" lvl="0" indent="0" algn="l" defTabSz="488950">
            <a:lnSpc>
              <a:spcPct val="90000"/>
            </a:lnSpc>
            <a:spcBef>
              <a:spcPct val="0"/>
            </a:spcBef>
            <a:spcAft>
              <a:spcPct val="35000"/>
            </a:spcAft>
            <a:buNone/>
          </a:pPr>
          <a:r>
            <a:rPr lang="en-US" sz="1100" kern="1200"/>
            <a:t>Extension lifecycle events</a:t>
          </a:r>
        </a:p>
        <a:p>
          <a:pPr marL="0" lvl="0" indent="0" algn="l" defTabSz="488950">
            <a:lnSpc>
              <a:spcPct val="90000"/>
            </a:lnSpc>
            <a:spcBef>
              <a:spcPct val="0"/>
            </a:spcBef>
            <a:spcAft>
              <a:spcPct val="35000"/>
            </a:spcAft>
            <a:buNone/>
          </a:pPr>
          <a:r>
            <a:rPr lang="en-US" sz="1100" kern="1200"/>
            <a:t>Client telemetry (page views)</a:t>
          </a:r>
        </a:p>
        <a:p>
          <a:pPr marL="0" lvl="0" indent="0" algn="l" defTabSz="488950">
            <a:lnSpc>
              <a:spcPct val="90000"/>
            </a:lnSpc>
            <a:spcBef>
              <a:spcPct val="0"/>
            </a:spcBef>
            <a:spcAft>
              <a:spcPct val="35000"/>
            </a:spcAft>
            <a:buNone/>
          </a:pPr>
          <a:r>
            <a:rPr lang="en-US" sz="1100" kern="1200"/>
            <a:t>AL support (Session.LogMessage)</a:t>
          </a:r>
        </a:p>
      </dsp:txBody>
      <dsp:txXfrm>
        <a:off x="3114641" y="2292473"/>
        <a:ext cx="4359404" cy="1357144"/>
      </dsp:txXfrm>
    </dsp:sp>
    <dsp:sp modelId="{0C67DF41-306A-4FE2-9967-68F5CB73C732}">
      <dsp:nvSpPr>
        <dsp:cNvPr id="0" name=""/>
        <dsp:cNvSpPr/>
      </dsp:nvSpPr>
      <dsp:spPr>
        <a:xfrm>
          <a:off x="3114641" y="3649617"/>
          <a:ext cx="4359404" cy="47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2020 release wave 1</a:t>
          </a:r>
        </a:p>
      </dsp:txBody>
      <dsp:txXfrm>
        <a:off x="3114641" y="3649617"/>
        <a:ext cx="4359404" cy="476834"/>
      </dsp:txXfrm>
    </dsp:sp>
    <dsp:sp modelId="{48838304-E465-481F-982D-5889ADE9AF4D}">
      <dsp:nvSpPr>
        <dsp:cNvPr id="0" name=""/>
        <dsp:cNvSpPr/>
      </dsp:nvSpPr>
      <dsp:spPr>
        <a:xfrm>
          <a:off x="2876224" y="2292473"/>
          <a:ext cx="0" cy="1357144"/>
        </a:xfrm>
        <a:prstGeom prst="line">
          <a:avLst/>
        </a:prstGeom>
        <a:noFill/>
        <a:ln w="12700" cap="flat" cmpd="sng" algn="ctr">
          <a:solidFill>
            <a:schemeClr val="accent2">
              <a:hueOff val="-485121"/>
              <a:satOff val="-27976"/>
              <a:lumOff val="2876"/>
              <a:alphaOff val="0"/>
            </a:schemeClr>
          </a:solidFill>
          <a:prstDash val="dash"/>
          <a:miter lim="800000"/>
        </a:ln>
        <a:effectLst/>
      </dsp:spPr>
      <dsp:style>
        <a:lnRef idx="1">
          <a:scrgbClr r="0" g="0" b="0"/>
        </a:lnRef>
        <a:fillRef idx="0">
          <a:scrgbClr r="0" g="0" b="0"/>
        </a:fillRef>
        <a:effectRef idx="0">
          <a:scrgbClr r="0" g="0" b="0"/>
        </a:effectRef>
        <a:fontRef idx="minor"/>
      </dsp:style>
    </dsp:sp>
    <dsp:sp modelId="{8C0E50FD-D075-44FD-B6C6-8000715BF317}">
      <dsp:nvSpPr>
        <dsp:cNvPr id="0" name=""/>
        <dsp:cNvSpPr/>
      </dsp:nvSpPr>
      <dsp:spPr>
        <a:xfrm>
          <a:off x="2833309" y="2249557"/>
          <a:ext cx="85830" cy="85830"/>
        </a:xfrm>
        <a:prstGeom prst="ellipse">
          <a:avLst/>
        </a:prstGeom>
        <a:solidFill>
          <a:schemeClr val="accent2">
            <a:hueOff val="-485121"/>
            <a:satOff val="-27976"/>
            <a:lumOff val="2876"/>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7DB62E-6F18-42DD-B913-A29A13CF390F}">
      <dsp:nvSpPr>
        <dsp:cNvPr id="0" name=""/>
        <dsp:cNvSpPr/>
      </dsp:nvSpPr>
      <dsp:spPr>
        <a:xfrm rot="8100000">
          <a:off x="5323058" y="528325"/>
          <a:ext cx="337172" cy="337172"/>
        </a:xfrm>
        <a:prstGeom prst="teardrop">
          <a:avLst>
            <a:gd name="adj" fmla="val 115000"/>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85E1CD-FCE3-4CDE-AFB0-506CD04203DA}">
      <dsp:nvSpPr>
        <dsp:cNvPr id="0" name=""/>
        <dsp:cNvSpPr/>
      </dsp:nvSpPr>
      <dsp:spPr>
        <a:xfrm>
          <a:off x="5360515" y="565782"/>
          <a:ext cx="262258" cy="262258"/>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468CFC58-3275-4B72-9511-221251BF11D9}">
      <dsp:nvSpPr>
        <dsp:cNvPr id="0" name=""/>
        <dsp:cNvSpPr/>
      </dsp:nvSpPr>
      <dsp:spPr>
        <a:xfrm>
          <a:off x="5730062" y="935328"/>
          <a:ext cx="4359404" cy="13571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Long Running AL execution</a:t>
          </a:r>
        </a:p>
        <a:p>
          <a:pPr marL="0" lvl="0" indent="0" algn="l" defTabSz="488950">
            <a:lnSpc>
              <a:spcPct val="90000"/>
            </a:lnSpc>
            <a:spcBef>
              <a:spcPct val="0"/>
            </a:spcBef>
            <a:spcAft>
              <a:spcPct val="35000"/>
            </a:spcAft>
            <a:buNone/>
          </a:pPr>
          <a:r>
            <a:rPr lang="en-US" sz="1100" kern="1200"/>
            <a:t>Outgoing web service calls</a:t>
          </a:r>
        </a:p>
        <a:p>
          <a:pPr marL="0" lvl="0" indent="0" algn="l" defTabSz="488950">
            <a:lnSpc>
              <a:spcPct val="90000"/>
            </a:lnSpc>
            <a:spcBef>
              <a:spcPct val="0"/>
            </a:spcBef>
            <a:spcAft>
              <a:spcPct val="35000"/>
            </a:spcAft>
            <a:buNone/>
          </a:pPr>
          <a:r>
            <a:rPr lang="en-US" sz="1100" kern="1200"/>
            <a:t>ISV telemetry pipeline</a:t>
          </a:r>
        </a:p>
        <a:p>
          <a:pPr marL="0" lvl="0" indent="0" algn="l" defTabSz="488950">
            <a:lnSpc>
              <a:spcPct val="90000"/>
            </a:lnSpc>
            <a:spcBef>
              <a:spcPct val="0"/>
            </a:spcBef>
            <a:spcAft>
              <a:spcPct val="35000"/>
            </a:spcAft>
            <a:buNone/>
          </a:pPr>
          <a:r>
            <a:rPr lang="en-US" sz="1100" kern="1200"/>
            <a:t>ISV key vault</a:t>
          </a:r>
        </a:p>
        <a:p>
          <a:pPr marL="0" lvl="0" indent="0" algn="l" defTabSz="488950">
            <a:lnSpc>
              <a:spcPct val="90000"/>
            </a:lnSpc>
            <a:spcBef>
              <a:spcPct val="0"/>
            </a:spcBef>
            <a:spcAft>
              <a:spcPct val="35000"/>
            </a:spcAft>
            <a:buNone/>
          </a:pPr>
          <a:r>
            <a:rPr lang="en-US" sz="1100" kern="1200"/>
            <a:t>Web service key authentication</a:t>
          </a:r>
        </a:p>
      </dsp:txBody>
      <dsp:txXfrm>
        <a:off x="5730062" y="935328"/>
        <a:ext cx="4359404" cy="1357144"/>
      </dsp:txXfrm>
    </dsp:sp>
    <dsp:sp modelId="{C87733FF-E7C5-4385-81B6-BD854B25E842}">
      <dsp:nvSpPr>
        <dsp:cNvPr id="0" name=""/>
        <dsp:cNvSpPr/>
      </dsp:nvSpPr>
      <dsp:spPr>
        <a:xfrm>
          <a:off x="5730062" y="458494"/>
          <a:ext cx="4359404" cy="476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dirty="0"/>
            <a:t>2020 release wave 2</a:t>
          </a:r>
        </a:p>
      </dsp:txBody>
      <dsp:txXfrm>
        <a:off x="5730062" y="458494"/>
        <a:ext cx="4359404" cy="476834"/>
      </dsp:txXfrm>
    </dsp:sp>
    <dsp:sp modelId="{8E169E75-2950-457D-AB1E-1220677A113C}">
      <dsp:nvSpPr>
        <dsp:cNvPr id="0" name=""/>
        <dsp:cNvSpPr/>
      </dsp:nvSpPr>
      <dsp:spPr>
        <a:xfrm>
          <a:off x="5491645" y="935328"/>
          <a:ext cx="0" cy="1357144"/>
        </a:xfrm>
        <a:prstGeom prst="line">
          <a:avLst/>
        </a:prstGeom>
        <a:noFill/>
        <a:ln w="12700" cap="flat" cmpd="sng" algn="ctr">
          <a:solidFill>
            <a:schemeClr val="accent2">
              <a:hueOff val="-970242"/>
              <a:satOff val="-55952"/>
              <a:lumOff val="5752"/>
              <a:alphaOff val="0"/>
            </a:schemeClr>
          </a:solidFill>
          <a:prstDash val="dash"/>
          <a:miter lim="800000"/>
        </a:ln>
        <a:effectLst/>
      </dsp:spPr>
      <dsp:style>
        <a:lnRef idx="1">
          <a:scrgbClr r="0" g="0" b="0"/>
        </a:lnRef>
        <a:fillRef idx="0">
          <a:scrgbClr r="0" g="0" b="0"/>
        </a:fillRef>
        <a:effectRef idx="0">
          <a:scrgbClr r="0" g="0" b="0"/>
        </a:effectRef>
        <a:fontRef idx="minor"/>
      </dsp:style>
    </dsp:sp>
    <dsp:sp modelId="{C1C53CCB-6F99-484E-BF35-47937CF44D4B}">
      <dsp:nvSpPr>
        <dsp:cNvPr id="0" name=""/>
        <dsp:cNvSpPr/>
      </dsp:nvSpPr>
      <dsp:spPr>
        <a:xfrm>
          <a:off x="5448730" y="2249557"/>
          <a:ext cx="85830" cy="85830"/>
        </a:xfrm>
        <a:prstGeom prst="ellipse">
          <a:avLst/>
        </a:prstGeom>
        <a:solidFill>
          <a:schemeClr val="accent2">
            <a:hueOff val="-970242"/>
            <a:satOff val="-55952"/>
            <a:lumOff val="5752"/>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8/28/2020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13</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18</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https://github.com/microsoft/BCTech/tree/master/samples/AppInsights/Alerts</a:t>
            </a:r>
          </a:p>
        </p:txBody>
      </p:sp>
      <p:sp>
        <p:nvSpPr>
          <p:cNvPr id="4" name="Slide Number Placeholder 3"/>
          <p:cNvSpPr>
            <a:spLocks noGrp="1"/>
          </p:cNvSpPr>
          <p:nvPr>
            <p:ph type="sldNum" sz="quarter" idx="5"/>
          </p:nvPr>
        </p:nvSpPr>
        <p:spPr/>
        <p:txBody>
          <a:bodyPr/>
          <a:lstStyle/>
          <a:p>
            <a:fld id="{0A161547-AEEB-464D-891A-31CA7515CA4C}" type="slidenum">
              <a:rPr lang="en-US" smtClean="0"/>
              <a:t>23</a:t>
            </a:fld>
            <a:endParaRPr lang="en-US"/>
          </a:p>
        </p:txBody>
      </p:sp>
    </p:spTree>
    <p:extLst>
      <p:ext uri="{BB962C8B-B14F-4D97-AF65-F5344CB8AC3E}">
        <p14:creationId xmlns:p14="http://schemas.microsoft.com/office/powerpoint/2010/main" val="856833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https://docs.microsoft.com/en-us/azure/data-explorer/kqlmagic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a new custom dimension: </a:t>
            </a:r>
            <a:r>
              <a:rPr lang="en-US" dirty="0" err="1"/>
              <a:t>eventId</a:t>
            </a:r>
            <a:r>
              <a:rPr lang="en-US" dirty="0"/>
              <a:t> to #msdyn365bc partner telemetry in version 16.1</a:t>
            </a:r>
          </a:p>
        </p:txBody>
      </p:sp>
      <p:sp>
        <p:nvSpPr>
          <p:cNvPr id="4" name="Slide Number Placeholder 3"/>
          <p:cNvSpPr>
            <a:spLocks noGrp="1"/>
          </p:cNvSpPr>
          <p:nvPr>
            <p:ph type="sldNum" sz="quarter" idx="5"/>
          </p:nvPr>
        </p:nvSpPr>
        <p:spPr/>
        <p:txBody>
          <a:bodyPr/>
          <a:lstStyle/>
          <a:p>
            <a:fld id="{0A161547-AEEB-464D-891A-31CA7515CA4C}" type="slidenum">
              <a:rPr lang="en-US" smtClean="0"/>
              <a:t>25</a:t>
            </a:fld>
            <a:endParaRPr lang="en-US"/>
          </a:p>
        </p:txBody>
      </p:sp>
    </p:spTree>
    <p:extLst>
      <p:ext uri="{BB962C8B-B14F-4D97-AF65-F5344CB8AC3E}">
        <p14:creationId xmlns:p14="http://schemas.microsoft.com/office/powerpoint/2010/main" val="150853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https://github.com/microsoft/BCTech/tree/master/samples/AppInsights/KQL</a:t>
            </a:r>
          </a:p>
        </p:txBody>
      </p:sp>
      <p:sp>
        <p:nvSpPr>
          <p:cNvPr id="4" name="Slide Number Placeholder 3"/>
          <p:cNvSpPr>
            <a:spLocks noGrp="1"/>
          </p:cNvSpPr>
          <p:nvPr>
            <p:ph type="sldNum" sz="quarter" idx="5"/>
          </p:nvPr>
        </p:nvSpPr>
        <p:spPr/>
        <p:txBody>
          <a:bodyPr/>
          <a:lstStyle/>
          <a:p>
            <a:fld id="{0A161547-AEEB-464D-891A-31CA7515CA4C}" type="slidenum">
              <a:rPr lang="en-US" smtClean="0"/>
              <a:t>28</a:t>
            </a:fld>
            <a:endParaRPr lang="en-US"/>
          </a:p>
        </p:txBody>
      </p:sp>
    </p:spTree>
    <p:extLst>
      <p:ext uri="{BB962C8B-B14F-4D97-AF65-F5344CB8AC3E}">
        <p14:creationId xmlns:p14="http://schemas.microsoft.com/office/powerpoint/2010/main" val="38196930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https://github.com/microsoft/BCTech/blob/master/samples/AppInsights/FAQ.md#frequently-asked-questions-faq</a:t>
            </a:r>
          </a:p>
        </p:txBody>
      </p:sp>
      <p:sp>
        <p:nvSpPr>
          <p:cNvPr id="4" name="Slide Number Placeholder 3"/>
          <p:cNvSpPr>
            <a:spLocks noGrp="1"/>
          </p:cNvSpPr>
          <p:nvPr>
            <p:ph type="sldNum" sz="quarter" idx="5"/>
          </p:nvPr>
        </p:nvSpPr>
        <p:spPr/>
        <p:txBody>
          <a:bodyPr/>
          <a:lstStyle/>
          <a:p>
            <a:fld id="{0A161547-AEEB-464D-891A-31CA7515CA4C}" type="slidenum">
              <a:rPr lang="en-US" smtClean="0"/>
              <a:t>33</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a:p>
            <a:r>
              <a:rPr lang="en-US" dirty="0"/>
              <a:t>or aka.ms/</a:t>
            </a:r>
            <a:r>
              <a:rPr lang="en-US" dirty="0" err="1"/>
              <a:t>bctelemetry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7</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8/28/2020 1:17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8/28/2020</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8/28/2020</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8/28/2020</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8/28/2020</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8/28/2020</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8/28/2020</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8/28/2020</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8/28/2020</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28-08-2020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8/28/2020</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8/28/2020</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8/28/2020</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image" Target="../media/image1.emf"/><Relationship Id="rId20" Type="http://schemas.openxmlformats.org/officeDocument/2006/relationships/slideLayout" Target="../slideLayouts/slideLayout45.xml"/><Relationship Id="rId41"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8/28/2020</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28-08-2020</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hyperlink" Target="https://aka.ms/bctelemetry" TargetMode="External"/><Relationship Id="rId2" Type="http://schemas.openxmlformats.org/officeDocument/2006/relationships/hyperlink" Target="https://aka.ms/azuremonitor" TargetMode="External"/><Relationship Id="rId1" Type="http://schemas.openxmlformats.org/officeDocument/2006/relationships/slideLayout" Target="../slideLayouts/slideLayout14.xml"/><Relationship Id="rId4" Type="http://schemas.openxmlformats.org/officeDocument/2006/relationships/hyperlink" Target="https://aka.ms/bctelemetrysamples"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Application 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610F8-8EB6-4BF5-9649-EED140E08EFD}"/>
              </a:ext>
            </a:extLst>
          </p:cNvPr>
          <p:cNvPicPr>
            <a:picLocks noChangeAspect="1"/>
          </p:cNvPicPr>
          <p:nvPr/>
        </p:nvPicPr>
        <p:blipFill rotWithShape="1">
          <a:blip r:embed="rId2"/>
          <a:srcRect b="5063"/>
          <a:stretch/>
        </p:blipFill>
        <p:spPr>
          <a:xfrm>
            <a:off x="20" y="10"/>
            <a:ext cx="12191980" cy="6857990"/>
          </a:xfrm>
          <a:prstGeom prst="rect">
            <a:avLst/>
          </a:prstGeom>
          <a:noFill/>
        </p:spPr>
      </p:pic>
    </p:spTree>
    <p:extLst>
      <p:ext uri="{BB962C8B-B14F-4D97-AF65-F5344CB8AC3E}">
        <p14:creationId xmlns:p14="http://schemas.microsoft.com/office/powerpoint/2010/main" val="11995507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CU1)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Application 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Application 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E95037-F44D-459C-AE9D-79F378E330FB}"/>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How to setup telemetry for an app</a:t>
            </a:r>
          </a:p>
        </p:txBody>
      </p:sp>
      <p:pic>
        <p:nvPicPr>
          <p:cNvPr id="6" name="Picture 5" descr="A screenshot of a cell phone&#10;&#10;Description automatically generated">
            <a:extLst>
              <a:ext uri="{FF2B5EF4-FFF2-40B4-BE49-F238E27FC236}">
                <a16:creationId xmlns:a16="http://schemas.microsoft.com/office/drawing/2014/main" id="{7221B703-A1A0-4414-BD8B-2D47FF9200C2}"/>
              </a:ext>
            </a:extLst>
          </p:cNvPr>
          <p:cNvPicPr>
            <a:picLocks noChangeAspect="1"/>
          </p:cNvPicPr>
          <p:nvPr/>
        </p:nvPicPr>
        <p:blipFill rotWithShape="1">
          <a:blip r:embed="rId2"/>
          <a:srcRect r="9147" b="2"/>
          <a:stretch/>
        </p:blipFill>
        <p:spPr>
          <a:xfrm>
            <a:off x="5009505" y="10"/>
            <a:ext cx="7182495" cy="6857990"/>
          </a:xfrm>
          <a:prstGeom prst="rect">
            <a:avLst/>
          </a:prstGeom>
        </p:spPr>
      </p:pic>
      <p:sp>
        <p:nvSpPr>
          <p:cNvPr id="7" name="Rectangle 6">
            <a:extLst>
              <a:ext uri="{FF2B5EF4-FFF2-40B4-BE49-F238E27FC236}">
                <a16:creationId xmlns:a16="http://schemas.microsoft.com/office/drawing/2014/main" id="{B1145D2D-9F6E-4E7E-B635-D3A4609D2155}"/>
              </a:ext>
            </a:extLst>
          </p:cNvPr>
          <p:cNvSpPr/>
          <p:nvPr/>
        </p:nvSpPr>
        <p:spPr>
          <a:xfrm>
            <a:off x="5918751" y="4010439"/>
            <a:ext cx="6216927" cy="303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0359D34B-B999-4757-BDE8-5016E09BB2A3}"/>
              </a:ext>
            </a:extLst>
          </p:cNvPr>
          <p:cNvSpPr/>
          <p:nvPr/>
        </p:nvSpPr>
        <p:spPr>
          <a:xfrm>
            <a:off x="5918750" y="496957"/>
            <a:ext cx="6216927" cy="351348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72D919B7-6C18-4888-A859-963A0058D344}"/>
              </a:ext>
            </a:extLst>
          </p:cNvPr>
          <p:cNvSpPr/>
          <p:nvPr/>
        </p:nvSpPr>
        <p:spPr>
          <a:xfrm>
            <a:off x="5915702" y="4313584"/>
            <a:ext cx="6216927" cy="210848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558715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How to visualize data from Application 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3080178739"/>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Application Insights?</a:t>
            </a:r>
          </a:p>
          <a:p>
            <a:pPr lvl="0"/>
            <a:r>
              <a:rPr lang="en-US" dirty="0">
                <a:solidFill>
                  <a:schemeClr val="tx1">
                    <a:lumMod val="85000"/>
                    <a:lumOff val="15000"/>
                  </a:schemeClr>
                </a:solidFill>
              </a:rPr>
              <a:t>Azure Application 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Application 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D536-EF96-453F-8352-47B9E6E2FE5D}"/>
              </a:ext>
            </a:extLst>
          </p:cNvPr>
          <p:cNvSpPr>
            <a:spLocks noGrp="1"/>
          </p:cNvSpPr>
          <p:nvPr>
            <p:ph type="title"/>
          </p:nvPr>
        </p:nvSpPr>
        <p:spPr>
          <a:xfrm>
            <a:off x="838200" y="365125"/>
            <a:ext cx="10515600" cy="1325563"/>
          </a:xfrm>
        </p:spPr>
        <p:txBody>
          <a:bodyPr>
            <a:normAutofit/>
          </a:bodyPr>
          <a:lstStyle/>
          <a:p>
            <a:r>
              <a:rPr lang="en-US" dirty="0"/>
              <a:t>KQL sample code for alerts</a:t>
            </a:r>
            <a:endParaRPr lang="da-DK" dirty="0"/>
          </a:p>
        </p:txBody>
      </p:sp>
      <p:pic>
        <p:nvPicPr>
          <p:cNvPr id="5" name="Picture 4">
            <a:extLst>
              <a:ext uri="{FF2B5EF4-FFF2-40B4-BE49-F238E27FC236}">
                <a16:creationId xmlns:a16="http://schemas.microsoft.com/office/drawing/2014/main" id="{AA196823-B261-4F07-9B23-B72008477064}"/>
              </a:ext>
            </a:extLst>
          </p:cNvPr>
          <p:cNvPicPr>
            <a:picLocks noChangeAspect="1"/>
          </p:cNvPicPr>
          <p:nvPr/>
        </p:nvPicPr>
        <p:blipFill>
          <a:blip r:embed="rId3"/>
          <a:stretch>
            <a:fillRect/>
          </a:stretch>
        </p:blipFill>
        <p:spPr>
          <a:xfrm>
            <a:off x="1031543" y="1825626"/>
            <a:ext cx="10119389" cy="4351338"/>
          </a:xfrm>
          <a:prstGeom prst="rect">
            <a:avLst/>
          </a:prstGeom>
        </p:spPr>
      </p:pic>
    </p:spTree>
    <p:extLst>
      <p:ext uri="{BB962C8B-B14F-4D97-AF65-F5344CB8AC3E}">
        <p14:creationId xmlns:p14="http://schemas.microsoft.com/office/powerpoint/2010/main" val="31245974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rotWithShape="1">
          <a:blip r:embed="rId3">
            <a:extLst>
              <a:ext uri="{28A0092B-C50C-407E-A947-70E740481C1C}">
                <a14:useLocalDpi xmlns:a14="http://schemas.microsoft.com/office/drawing/2010/main" val="0"/>
              </a:ext>
            </a:extLst>
          </a:blip>
          <a:srcRect b="900"/>
          <a:stretch/>
        </p:blipFill>
        <p:spPr>
          <a:xfrm>
            <a:off x="20" y="1282"/>
            <a:ext cx="12191980" cy="6856718"/>
          </a:xfrm>
          <a:prstGeom prst="rect">
            <a:avLst/>
          </a:prstGeom>
        </p:spPr>
      </p:pic>
    </p:spTree>
    <p:extLst>
      <p:ext uri="{BB962C8B-B14F-4D97-AF65-F5344CB8AC3E}">
        <p14:creationId xmlns:p14="http://schemas.microsoft.com/office/powerpoint/2010/main" val="3865515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4CBC-9480-4824-9F18-1DD7177B33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Search for </a:t>
            </a:r>
            <a:r>
              <a:rPr lang="en-US" kern="1200">
                <a:solidFill>
                  <a:schemeClr val="tx1"/>
                </a:solidFill>
                <a:latin typeface="+mj-lt"/>
                <a:ea typeface="+mj-ea"/>
                <a:cs typeface="+mj-cs"/>
              </a:rPr>
              <a:t>documentation using </a:t>
            </a:r>
            <a:r>
              <a:rPr lang="en-US" kern="1200" dirty="0">
                <a:solidFill>
                  <a:schemeClr val="tx1"/>
                </a:solidFill>
                <a:latin typeface="+mj-lt"/>
                <a:ea typeface="+mj-ea"/>
                <a:cs typeface="+mj-cs"/>
              </a:rPr>
              <a:t>the </a:t>
            </a:r>
            <a:r>
              <a:rPr lang="en-US" kern="1200" dirty="0" err="1">
                <a:solidFill>
                  <a:schemeClr val="tx1"/>
                </a:solidFill>
                <a:latin typeface="+mj-lt"/>
                <a:ea typeface="+mj-ea"/>
                <a:cs typeface="+mj-cs"/>
              </a:rPr>
              <a:t>eventId</a:t>
            </a:r>
            <a:endParaRPr lang="en-US"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3FD4FC08-A496-4A98-996E-215ADC4103ED}"/>
              </a:ext>
            </a:extLst>
          </p:cNvPr>
          <p:cNvPicPr>
            <a:picLocks noChangeAspect="1"/>
          </p:cNvPicPr>
          <p:nvPr/>
        </p:nvPicPr>
        <p:blipFill>
          <a:blip r:embed="rId3"/>
          <a:stretch>
            <a:fillRect/>
          </a:stretch>
        </p:blipFill>
        <p:spPr>
          <a:xfrm>
            <a:off x="1387088" y="1825626"/>
            <a:ext cx="9408298" cy="4351338"/>
          </a:xfrm>
          <a:prstGeom prst="rect">
            <a:avLst/>
          </a:prstGeom>
        </p:spPr>
      </p:pic>
    </p:spTree>
    <p:extLst>
      <p:ext uri="{BB962C8B-B14F-4D97-AF65-F5344CB8AC3E}">
        <p14:creationId xmlns:p14="http://schemas.microsoft.com/office/powerpoint/2010/main" val="229979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endpoint contains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start message + long running  </a:t>
            </a:r>
            <a:r>
              <a:rPr lang="en-US" sz="2000" dirty="0" err="1"/>
              <a:t>sql</a:t>
            </a:r>
            <a:r>
              <a:rPr lang="en-US" sz="2000" dirty="0"/>
              <a:t> query + end message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500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a:p>
            <a:r>
              <a:rPr lang="en-US" sz="2000" dirty="0">
                <a:ea typeface="+mn-lt"/>
                <a:cs typeface="+mn-lt"/>
              </a:rPr>
              <a:t>If start message but no end message =&gt; exception raised in </a:t>
            </a:r>
            <a:r>
              <a:rPr lang="en-US" sz="2000" dirty="0" err="1">
                <a:ea typeface="+mn-lt"/>
                <a:cs typeface="+mn-lt"/>
              </a:rPr>
              <a:t>codeunit</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077BA-4EF0-4205-8E5B-35B4E0CE74D0}"/>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KQL sample code to get started quickly</a:t>
            </a:r>
            <a:endParaRPr lang="da-DK" sz="4800">
              <a:solidFill>
                <a:srgbClr val="FFFFFF"/>
              </a:solidFill>
            </a:endParaRPr>
          </a:p>
        </p:txBody>
      </p:sp>
      <p:pic>
        <p:nvPicPr>
          <p:cNvPr id="5" name="Picture 4">
            <a:extLst>
              <a:ext uri="{FF2B5EF4-FFF2-40B4-BE49-F238E27FC236}">
                <a16:creationId xmlns:a16="http://schemas.microsoft.com/office/drawing/2014/main" id="{26358538-1DDC-403A-A020-D8621DC28242}"/>
              </a:ext>
            </a:extLst>
          </p:cNvPr>
          <p:cNvPicPr>
            <a:picLocks noChangeAspect="1"/>
          </p:cNvPicPr>
          <p:nvPr/>
        </p:nvPicPr>
        <p:blipFill>
          <a:blip r:embed="rId3"/>
          <a:stretch>
            <a:fillRect/>
          </a:stretch>
        </p:blipFill>
        <p:spPr>
          <a:xfrm>
            <a:off x="6467879" y="492573"/>
            <a:ext cx="3925431" cy="5880796"/>
          </a:xfrm>
          <a:prstGeom prst="rect">
            <a:avLst/>
          </a:prstGeom>
        </p:spPr>
      </p:pic>
    </p:spTree>
    <p:extLst>
      <p:ext uri="{BB962C8B-B14F-4D97-AF65-F5344CB8AC3E}">
        <p14:creationId xmlns:p14="http://schemas.microsoft.com/office/powerpoint/2010/main" val="3768925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(Application 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841248" y="251312"/>
            <a:ext cx="10506456" cy="1010264"/>
          </a:xfrm>
        </p:spPr>
        <p:txBody>
          <a:bodyPr vert="horz" lIns="91440" tIns="45720" rIns="91440" bIns="45720" rtlCol="0" anchor="ctr">
            <a:normAutofit/>
          </a:bodyPr>
          <a:lstStyle/>
          <a:p>
            <a:r>
              <a:rPr lang="en-US" kern="1200">
                <a:solidFill>
                  <a:schemeClr val="tx1"/>
                </a:solidFill>
                <a:latin typeface="+mj-lt"/>
                <a:ea typeface="+mj-ea"/>
                <a:cs typeface="+mj-cs"/>
              </a:rPr>
              <a:t>Available signal</a:t>
            </a:r>
          </a:p>
        </p:txBody>
      </p:sp>
      <p:sp>
        <p:nvSpPr>
          <p:cNvPr id="15" name="Rectangle 14">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2274017650"/>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45818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FAQ</a:t>
            </a:r>
          </a:p>
        </p:txBody>
      </p:sp>
      <p:pic>
        <p:nvPicPr>
          <p:cNvPr id="4" name="Picture 3" descr="A screenshot of a social media post&#10;&#10;Description automatically generated">
            <a:extLst>
              <a:ext uri="{FF2B5EF4-FFF2-40B4-BE49-F238E27FC236}">
                <a16:creationId xmlns:a16="http://schemas.microsoft.com/office/drawing/2014/main" id="{FA0D1B15-0BCE-4A6F-AF8E-99791089C49D}"/>
              </a:ext>
            </a:extLst>
          </p:cNvPr>
          <p:cNvPicPr>
            <a:picLocks noChangeAspect="1"/>
          </p:cNvPicPr>
          <p:nvPr/>
        </p:nvPicPr>
        <p:blipFill>
          <a:blip r:embed="rId3"/>
          <a:stretch>
            <a:fillRect/>
          </a:stretch>
        </p:blipFill>
        <p:spPr>
          <a:xfrm>
            <a:off x="3604758" y="1825626"/>
            <a:ext cx="4972958" cy="4351338"/>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a:bodyPr>
          <a:lstStyle/>
          <a:p>
            <a:r>
              <a:rPr lang="en-US" dirty="0"/>
              <a:t>About Azure Monitor/Application Insights</a:t>
            </a:r>
          </a:p>
          <a:p>
            <a:pPr lvl="1"/>
            <a:r>
              <a:rPr lang="en-US" dirty="0">
                <a:hlinkClick r:id="rId2"/>
              </a:rPr>
              <a:t>https://aka.ms/azuremonitor</a:t>
            </a:r>
            <a:r>
              <a:rPr lang="en-US" dirty="0"/>
              <a:t> </a:t>
            </a:r>
          </a:p>
          <a:p>
            <a:r>
              <a:rPr lang="en-US" dirty="0"/>
              <a:t>Setup Business Central to emit telemetry to Azure Application Insights</a:t>
            </a:r>
          </a:p>
          <a:p>
            <a:pPr lvl="1"/>
            <a:r>
              <a:rPr lang="en-US" dirty="0">
                <a:hlinkClick r:id="rId3"/>
              </a:rPr>
              <a:t>https://aka.ms/bctelemetry</a:t>
            </a:r>
            <a:r>
              <a:rPr lang="en-US" dirty="0"/>
              <a:t> </a:t>
            </a:r>
          </a:p>
          <a:p>
            <a:r>
              <a:rPr lang="en-US" dirty="0"/>
              <a:t>Telemetry signal overview</a:t>
            </a:r>
          </a:p>
          <a:p>
            <a:pPr lvl="1"/>
            <a:r>
              <a:rPr lang="en-US" dirty="0">
                <a:hlinkClick r:id="rId3"/>
              </a:rPr>
              <a:t>https://aka.ms/bctelemetry</a:t>
            </a:r>
            <a:r>
              <a:rPr lang="en-US" dirty="0"/>
              <a:t>  </a:t>
            </a:r>
          </a:p>
          <a:p>
            <a:r>
              <a:rPr lang="en-US" dirty="0"/>
              <a:t>Samples</a:t>
            </a:r>
          </a:p>
          <a:p>
            <a:pPr lvl="1"/>
            <a:r>
              <a:rPr lang="en-US" dirty="0">
                <a:hlinkClick r:id="rId4"/>
              </a:rPr>
              <a:t>https://aka.ms/bctelemetrysamples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595354" y="2253267"/>
            <a:ext cx="4071068" cy="400734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Landing page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 docs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aka.ms/</a:t>
            </a:r>
            <a:r>
              <a:rPr lang="en-US" sz="2600" kern="1200" dirty="0" err="1">
                <a:solidFill>
                  <a:srgbClr val="FFFFFF"/>
                </a:solidFill>
                <a:latin typeface="+mj-lt"/>
                <a:ea typeface="+mj-ea"/>
                <a:cs typeface="+mj-cs"/>
              </a:rPr>
              <a:t>bctelemetry</a:t>
            </a:r>
            <a:endParaRPr lang="en-US" sz="2600" kern="1200" dirty="0">
              <a:solidFill>
                <a:srgbClr val="FFFFFF"/>
              </a:solidFill>
              <a:latin typeface="+mj-lt"/>
              <a:ea typeface="+mj-ea"/>
              <a:cs typeface="+mj-cs"/>
            </a:endParaRPr>
          </a:p>
        </p:txBody>
      </p:sp>
    </p:spTree>
    <p:extLst>
      <p:ext uri="{BB962C8B-B14F-4D97-AF65-F5344CB8AC3E}">
        <p14:creationId xmlns:p14="http://schemas.microsoft.com/office/powerpoint/2010/main" val="332078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3012529636"/>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p:txBody>
          <a:bodyPr/>
          <a:lstStyle/>
          <a:p>
            <a:pPr marL="514350" indent="-514350">
              <a:buFont typeface="+mj-lt"/>
              <a:buAutoNum type="arabicPeriod"/>
            </a:pPr>
            <a:r>
              <a:rPr lang="en-US" dirty="0"/>
              <a:t>Create an Application Insights resource in Azure </a:t>
            </a:r>
          </a:p>
          <a:p>
            <a:pPr marL="514350" indent="-514350">
              <a:buFont typeface="+mj-lt"/>
              <a:buAutoNum type="alphaUcPeriod"/>
            </a:pPr>
            <a:endParaRPr lang="en-US" dirty="0"/>
          </a:p>
          <a:p>
            <a:pPr marL="514350" indent="-514350">
              <a:buFont typeface="+mj-lt"/>
              <a:buAutoNum type="alphaUcPeriod"/>
            </a:pPr>
            <a:r>
              <a:rPr lang="en-US" dirty="0"/>
              <a:t>Configure Business Central environments in the Tenant Admin Center, or</a:t>
            </a:r>
          </a:p>
          <a:p>
            <a:pPr marL="514350" indent="-514350">
              <a:buFont typeface="+mj-lt"/>
              <a:buAutoNum type="alphaUcPeriod"/>
            </a:pPr>
            <a:r>
              <a:rPr lang="en-US" dirty="0"/>
              <a:t>Configure your Business Central app in the </a:t>
            </a:r>
            <a:r>
              <a:rPr lang="en-US" dirty="0" err="1"/>
              <a:t>app.json</a:t>
            </a:r>
            <a:r>
              <a:rPr lang="en-US" dirty="0"/>
              <a:t> manifest file</a:t>
            </a:r>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849008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3.xml><?xml version="1.0" encoding="utf-8"?>
<ds:datastoreItem xmlns:ds="http://schemas.openxmlformats.org/officeDocument/2006/customXml" ds:itemID="{B371F9CF-9C3A-47AF-87E4-7502B06521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1215</Words>
  <Application>Microsoft Office PowerPoint</Application>
  <PresentationFormat>Widescreen</PresentationFormat>
  <Paragraphs>186</Paragraphs>
  <Slides>34</Slides>
  <Notes>25</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34</vt:i4>
      </vt:variant>
    </vt:vector>
  </HeadingPairs>
  <TitlesOfParts>
    <vt:vector size="48"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Application Insights telemetry for Business Central Partners</vt:lpstr>
      <vt:lpstr>In this presentation, you will learn about…</vt:lpstr>
      <vt:lpstr>What is Azure Monitor (Application Insights)?</vt:lpstr>
      <vt:lpstr>Main use cases for Business Central partners</vt:lpstr>
      <vt:lpstr>Characteristics of partner telemetry</vt:lpstr>
      <vt:lpstr>Landing page  in docs aka.ms/bctelemetry</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Setup scenarios for partners</vt:lpstr>
      <vt:lpstr>How to setup telemetry for an app</vt:lpstr>
      <vt:lpstr>How to visualize data from Application Insights</vt:lpstr>
      <vt:lpstr>How to deploy sample dashboards</vt:lpstr>
      <vt:lpstr>Fill in the deployment template and click “Purchase”</vt:lpstr>
      <vt:lpstr>How to connect PowerBI to Application Insights</vt:lpstr>
      <vt:lpstr>Export KQL query to M query  (to be used in PowerBI)</vt:lpstr>
      <vt:lpstr>How to set up log alerts in Azure Monitor based on a Kusto query</vt:lpstr>
      <vt:lpstr>KQL sample code for alerts</vt:lpstr>
      <vt:lpstr>PowerPoint Presentation</vt:lpstr>
      <vt:lpstr>Search for documentation using the eventId</vt:lpstr>
      <vt:lpstr>Example: Trouble Shooting Guide (TSG) on login failures (in docs)</vt:lpstr>
      <vt:lpstr>Example: What can you infer from web service signal?</vt:lpstr>
      <vt:lpstr>KQL sample code to get started quickly</vt:lpstr>
      <vt:lpstr>New skills needed for partners</vt:lpstr>
      <vt:lpstr>Kusto Query Language (KQL) </vt:lpstr>
      <vt:lpstr>PowerPoint Presentation</vt:lpstr>
      <vt:lpstr>Available signal</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1</cp:revision>
  <dcterms:created xsi:type="dcterms:W3CDTF">2020-08-28T11:41:41Z</dcterms:created>
  <dcterms:modified xsi:type="dcterms:W3CDTF">2020-08-28T11:42:05Z</dcterms:modified>
</cp:coreProperties>
</file>